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8" r:id="rId2"/>
    <p:sldId id="256" r:id="rId3"/>
    <p:sldId id="259" r:id="rId4"/>
    <p:sldId id="260" r:id="rId5"/>
    <p:sldId id="269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B2C24-9C52-48B0-AF54-771FF5A50A42}" v="5" dt="2025-04-15T15:03:12.4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9" autoAdjust="0"/>
    <p:restoredTop sz="94660"/>
  </p:normalViewPr>
  <p:slideViewPr>
    <p:cSldViewPr snapToGrid="0">
      <p:cViewPr>
        <p:scale>
          <a:sx n="66" d="100"/>
          <a:sy n="66" d="100"/>
        </p:scale>
        <p:origin x="1455" y="9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kshith Kumar" userId="3bbc40c5f2826ed9" providerId="LiveId" clId="{2A1B2C24-9C52-48B0-AF54-771FF5A50A42}"/>
    <pc:docChg chg="undo custSel addSld delSld modSld sldOrd">
      <pc:chgData name="Deekshith Kumar" userId="3bbc40c5f2826ed9" providerId="LiveId" clId="{2A1B2C24-9C52-48B0-AF54-771FF5A50A42}" dt="2025-04-16T14:53:14.177" v="260" actId="2696"/>
      <pc:docMkLst>
        <pc:docMk/>
      </pc:docMkLst>
      <pc:sldChg chg="addSp delSp modSp del mod setBg">
        <pc:chgData name="Deekshith Kumar" userId="3bbc40c5f2826ed9" providerId="LiveId" clId="{2A1B2C24-9C52-48B0-AF54-771FF5A50A42}" dt="2025-04-15T14:32:07.695" v="22" actId="2696"/>
        <pc:sldMkLst>
          <pc:docMk/>
          <pc:sldMk cId="1196164133" sldId="257"/>
        </pc:sldMkLst>
        <pc:spChg chg="add del">
          <ac:chgData name="Deekshith Kumar" userId="3bbc40c5f2826ed9" providerId="LiveId" clId="{2A1B2C24-9C52-48B0-AF54-771FF5A50A42}" dt="2025-04-15T14:31:12.745" v="5" actId="26606"/>
          <ac:spMkLst>
            <pc:docMk/>
            <pc:sldMk cId="1196164133" sldId="257"/>
            <ac:spMk id="8" creationId="{8950AD4C-6AF3-49F8-94E1-DBCAFB39478B}"/>
          </ac:spMkLst>
        </pc:spChg>
        <pc:spChg chg="add del">
          <ac:chgData name="Deekshith Kumar" userId="3bbc40c5f2826ed9" providerId="LiveId" clId="{2A1B2C24-9C52-48B0-AF54-771FF5A50A42}" dt="2025-04-15T14:31:12.745" v="5" actId="26606"/>
          <ac:spMkLst>
            <pc:docMk/>
            <pc:sldMk cId="1196164133" sldId="257"/>
            <ac:spMk id="10" creationId="{D967F3CD-B7D5-4CD4-B546-13C8A8F612BA}"/>
          </ac:spMkLst>
        </pc:spChg>
        <pc:spChg chg="add del">
          <ac:chgData name="Deekshith Kumar" userId="3bbc40c5f2826ed9" providerId="LiveId" clId="{2A1B2C24-9C52-48B0-AF54-771FF5A50A42}" dt="2025-04-15T14:31:12.745" v="5" actId="26606"/>
          <ac:spMkLst>
            <pc:docMk/>
            <pc:sldMk cId="1196164133" sldId="257"/>
            <ac:spMk id="12" creationId="{F9528C64-B611-4A0E-AED3-355EAA4E2DE3}"/>
          </ac:spMkLst>
        </pc:spChg>
        <pc:spChg chg="add del">
          <ac:chgData name="Deekshith Kumar" userId="3bbc40c5f2826ed9" providerId="LiveId" clId="{2A1B2C24-9C52-48B0-AF54-771FF5A50A42}" dt="2025-04-15T14:31:12.745" v="5" actId="26606"/>
          <ac:spMkLst>
            <pc:docMk/>
            <pc:sldMk cId="1196164133" sldId="257"/>
            <ac:spMk id="14" creationId="{9479A80B-8CA9-4EA1-9408-D2A7B0466B88}"/>
          </ac:spMkLst>
        </pc:spChg>
        <pc:spChg chg="add del">
          <ac:chgData name="Deekshith Kumar" userId="3bbc40c5f2826ed9" providerId="LiveId" clId="{2A1B2C24-9C52-48B0-AF54-771FF5A50A42}" dt="2025-04-15T14:31:14.370" v="7" actId="26606"/>
          <ac:spMkLst>
            <pc:docMk/>
            <pc:sldMk cId="1196164133" sldId="257"/>
            <ac:spMk id="16" creationId="{63644BFD-D22E-4019-B666-387DA51AEAFD}"/>
          </ac:spMkLst>
        </pc:spChg>
        <pc:spChg chg="add del">
          <ac:chgData name="Deekshith Kumar" userId="3bbc40c5f2826ed9" providerId="LiveId" clId="{2A1B2C24-9C52-48B0-AF54-771FF5A50A42}" dt="2025-04-15T14:31:14.370" v="7" actId="26606"/>
          <ac:spMkLst>
            <pc:docMk/>
            <pc:sldMk cId="1196164133" sldId="257"/>
            <ac:spMk id="19" creationId="{3776B14B-F2F4-4825-8DA8-8C7A0F2B3960}"/>
          </ac:spMkLst>
        </pc:spChg>
        <pc:spChg chg="add del">
          <ac:chgData name="Deekshith Kumar" userId="3bbc40c5f2826ed9" providerId="LiveId" clId="{2A1B2C24-9C52-48B0-AF54-771FF5A50A42}" dt="2025-04-15T14:31:48.504" v="19" actId="26606"/>
          <ac:spMkLst>
            <pc:docMk/>
            <pc:sldMk cId="1196164133" sldId="257"/>
            <ac:spMk id="20" creationId="{3ECA69A1-7536-43AC-85EF-C7106179F5ED}"/>
          </ac:spMkLst>
        </pc:spChg>
        <pc:spChg chg="add del">
          <ac:chgData name="Deekshith Kumar" userId="3bbc40c5f2826ed9" providerId="LiveId" clId="{2A1B2C24-9C52-48B0-AF54-771FF5A50A42}" dt="2025-04-15T14:31:48.504" v="19" actId="26606"/>
          <ac:spMkLst>
            <pc:docMk/>
            <pc:sldMk cId="1196164133" sldId="257"/>
            <ac:spMk id="21" creationId="{F3060C83-F051-4F0E-ABAD-AA0DFC48B218}"/>
          </ac:spMkLst>
        </pc:spChg>
        <pc:spChg chg="add del">
          <ac:chgData name="Deekshith Kumar" userId="3bbc40c5f2826ed9" providerId="LiveId" clId="{2A1B2C24-9C52-48B0-AF54-771FF5A50A42}" dt="2025-04-15T14:31:48.504" v="19" actId="26606"/>
          <ac:spMkLst>
            <pc:docMk/>
            <pc:sldMk cId="1196164133" sldId="257"/>
            <ac:spMk id="22" creationId="{83C98ABE-055B-441F-B07E-44F97F083C39}"/>
          </ac:spMkLst>
        </pc:spChg>
        <pc:spChg chg="add del">
          <ac:chgData name="Deekshith Kumar" userId="3bbc40c5f2826ed9" providerId="LiveId" clId="{2A1B2C24-9C52-48B0-AF54-771FF5A50A42}" dt="2025-04-15T14:31:48.504" v="19" actId="26606"/>
          <ac:spMkLst>
            <pc:docMk/>
            <pc:sldMk cId="1196164133" sldId="257"/>
            <ac:spMk id="23" creationId="{29FDB030-9B49-4CED-8CCD-4D99382388AC}"/>
          </ac:spMkLst>
        </pc:spChg>
        <pc:spChg chg="add del">
          <ac:chgData name="Deekshith Kumar" userId="3bbc40c5f2826ed9" providerId="LiveId" clId="{2A1B2C24-9C52-48B0-AF54-771FF5A50A42}" dt="2025-04-15T14:31:48.504" v="19" actId="26606"/>
          <ac:spMkLst>
            <pc:docMk/>
            <pc:sldMk cId="1196164133" sldId="257"/>
            <ac:spMk id="24" creationId="{3783CA14-24A1-485C-8B30-D6A5D87987AD}"/>
          </ac:spMkLst>
        </pc:spChg>
        <pc:spChg chg="add del">
          <ac:chgData name="Deekshith Kumar" userId="3bbc40c5f2826ed9" providerId="LiveId" clId="{2A1B2C24-9C52-48B0-AF54-771FF5A50A42}" dt="2025-04-15T14:31:48.504" v="19" actId="26606"/>
          <ac:spMkLst>
            <pc:docMk/>
            <pc:sldMk cId="1196164133" sldId="257"/>
            <ac:spMk id="25" creationId="{9A97C86A-04D6-40F7-AE84-31AB43E6A846}"/>
          </ac:spMkLst>
        </pc:spChg>
        <pc:spChg chg="add del">
          <ac:chgData name="Deekshith Kumar" userId="3bbc40c5f2826ed9" providerId="LiveId" clId="{2A1B2C24-9C52-48B0-AF54-771FF5A50A42}" dt="2025-04-15T14:31:48.504" v="19" actId="26606"/>
          <ac:spMkLst>
            <pc:docMk/>
            <pc:sldMk cId="1196164133" sldId="257"/>
            <ac:spMk id="26" creationId="{FF9F2414-84E8-453E-B1F3-389FDE8192D9}"/>
          </ac:spMkLst>
        </pc:spChg>
        <pc:grpChg chg="add del">
          <ac:chgData name="Deekshith Kumar" userId="3bbc40c5f2826ed9" providerId="LiveId" clId="{2A1B2C24-9C52-48B0-AF54-771FF5A50A42}" dt="2025-04-15T14:31:14.370" v="7" actId="26606"/>
          <ac:grpSpMkLst>
            <pc:docMk/>
            <pc:sldMk cId="1196164133" sldId="257"/>
            <ac:grpSpMk id="17" creationId="{5FE9FE4C-C9E0-4C54-8010-EA9D29CD4D59}"/>
          </ac:grpSpMkLst>
        </pc:grpChg>
        <pc:picChg chg="add mod">
          <ac:chgData name="Deekshith Kumar" userId="3bbc40c5f2826ed9" providerId="LiveId" clId="{2A1B2C24-9C52-48B0-AF54-771FF5A50A42}" dt="2025-04-15T14:31:48.713" v="20" actId="14100"/>
          <ac:picMkLst>
            <pc:docMk/>
            <pc:sldMk cId="1196164133" sldId="257"/>
            <ac:picMk id="3" creationId="{53710EC6-F657-02CB-9AB5-1BC9EE4FB326}"/>
          </ac:picMkLst>
        </pc:picChg>
      </pc:sldChg>
      <pc:sldChg chg="addSp delSp modSp new mod setBg">
        <pc:chgData name="Deekshith Kumar" userId="3bbc40c5f2826ed9" providerId="LiveId" clId="{2A1B2C24-9C52-48B0-AF54-771FF5A50A42}" dt="2025-04-15T15:13:02.142" v="65" actId="1076"/>
        <pc:sldMkLst>
          <pc:docMk/>
          <pc:sldMk cId="1081558416" sldId="258"/>
        </pc:sldMkLst>
        <pc:spChg chg="add del">
          <ac:chgData name="Deekshith Kumar" userId="3bbc40c5f2826ed9" providerId="LiveId" clId="{2A1B2C24-9C52-48B0-AF54-771FF5A50A42}" dt="2025-04-15T15:02:59.511" v="27" actId="26606"/>
          <ac:spMkLst>
            <pc:docMk/>
            <pc:sldMk cId="1081558416" sldId="258"/>
            <ac:spMk id="8" creationId="{5D9FC6AC-4A12-4825-8ABE-0732B8EF4D16}"/>
          </ac:spMkLst>
        </pc:spChg>
        <pc:spChg chg="add del">
          <ac:chgData name="Deekshith Kumar" userId="3bbc40c5f2826ed9" providerId="LiveId" clId="{2A1B2C24-9C52-48B0-AF54-771FF5A50A42}" dt="2025-04-15T15:03:21.973" v="34" actId="26606"/>
          <ac:spMkLst>
            <pc:docMk/>
            <pc:sldMk cId="1081558416" sldId="258"/>
            <ac:spMk id="10" creationId="{16B067B1-F4E5-4FDF-813D-C9E872E80075}"/>
          </ac:spMkLst>
        </pc:spChg>
        <pc:spChg chg="add del">
          <ac:chgData name="Deekshith Kumar" userId="3bbc40c5f2826ed9" providerId="LiveId" clId="{2A1B2C24-9C52-48B0-AF54-771FF5A50A42}" dt="2025-04-15T15:03:24.534" v="36" actId="26606"/>
          <ac:spMkLst>
            <pc:docMk/>
            <pc:sldMk cId="1081558416" sldId="258"/>
            <ac:spMk id="12" creationId="{E2384209-CB15-4CDF-9D31-C44FD9A3F20D}"/>
          </ac:spMkLst>
        </pc:spChg>
        <pc:spChg chg="add del">
          <ac:chgData name="Deekshith Kumar" userId="3bbc40c5f2826ed9" providerId="LiveId" clId="{2A1B2C24-9C52-48B0-AF54-771FF5A50A42}" dt="2025-04-15T15:03:24.534" v="36" actId="26606"/>
          <ac:spMkLst>
            <pc:docMk/>
            <pc:sldMk cId="1081558416" sldId="258"/>
            <ac:spMk id="13" creationId="{AB8C311F-7253-4AED-9701-7FC0708C41C7}"/>
          </ac:spMkLst>
        </pc:spChg>
        <pc:spChg chg="add del">
          <ac:chgData name="Deekshith Kumar" userId="3bbc40c5f2826ed9" providerId="LiveId" clId="{2A1B2C24-9C52-48B0-AF54-771FF5A50A42}" dt="2025-04-15T15:03:24.534" v="36" actId="26606"/>
          <ac:spMkLst>
            <pc:docMk/>
            <pc:sldMk cId="1081558416" sldId="258"/>
            <ac:spMk id="14" creationId="{2633B3B5-CC90-43F0-8714-D31D1F3F0209}"/>
          </ac:spMkLst>
        </pc:spChg>
        <pc:spChg chg="add del">
          <ac:chgData name="Deekshith Kumar" userId="3bbc40c5f2826ed9" providerId="LiveId" clId="{2A1B2C24-9C52-48B0-AF54-771FF5A50A42}" dt="2025-04-15T15:03:24.534" v="36" actId="26606"/>
          <ac:spMkLst>
            <pc:docMk/>
            <pc:sldMk cId="1081558416" sldId="258"/>
            <ac:spMk id="16" creationId="{A8D57A06-A426-446D-B02C-A2DC6B62E45E}"/>
          </ac:spMkLst>
        </pc:spChg>
        <pc:spChg chg="add del">
          <ac:chgData name="Deekshith Kumar" userId="3bbc40c5f2826ed9" providerId="LiveId" clId="{2A1B2C24-9C52-48B0-AF54-771FF5A50A42}" dt="2025-04-15T15:03:27.219" v="38" actId="26606"/>
          <ac:spMkLst>
            <pc:docMk/>
            <pc:sldMk cId="1081558416" sldId="258"/>
            <ac:spMk id="18" creationId="{16B067B1-F4E5-4FDF-813D-C9E872E80075}"/>
          </ac:spMkLst>
        </pc:spChg>
        <pc:spChg chg="add del">
          <ac:chgData name="Deekshith Kumar" userId="3bbc40c5f2826ed9" providerId="LiveId" clId="{2A1B2C24-9C52-48B0-AF54-771FF5A50A42}" dt="2025-04-15T15:04:00.634" v="54" actId="26606"/>
          <ac:spMkLst>
            <pc:docMk/>
            <pc:sldMk cId="1081558416" sldId="258"/>
            <ac:spMk id="20" creationId="{8B089790-F4B6-46A7-BB28-7B74A9A9EFDC}"/>
          </ac:spMkLst>
        </pc:spChg>
        <pc:spChg chg="add del">
          <ac:chgData name="Deekshith Kumar" userId="3bbc40c5f2826ed9" providerId="LiveId" clId="{2A1B2C24-9C52-48B0-AF54-771FF5A50A42}" dt="2025-04-15T15:03:46.953" v="41" actId="26606"/>
          <ac:spMkLst>
            <pc:docMk/>
            <pc:sldMk cId="1081558416" sldId="258"/>
            <ac:spMk id="29" creationId="{32BC26D8-82FB-445E-AA49-62A77D7C1EE0}"/>
          </ac:spMkLst>
        </pc:spChg>
        <pc:spChg chg="add del">
          <ac:chgData name="Deekshith Kumar" userId="3bbc40c5f2826ed9" providerId="LiveId" clId="{2A1B2C24-9C52-48B0-AF54-771FF5A50A42}" dt="2025-04-15T15:03:46.953" v="41" actId="26606"/>
          <ac:spMkLst>
            <pc:docMk/>
            <pc:sldMk cId="1081558416" sldId="258"/>
            <ac:spMk id="31" creationId="{CB44330D-EA18-4254-AA95-EB49948539B8}"/>
          </ac:spMkLst>
        </pc:spChg>
        <pc:spChg chg="add del">
          <ac:chgData name="Deekshith Kumar" userId="3bbc40c5f2826ed9" providerId="LiveId" clId="{2A1B2C24-9C52-48B0-AF54-771FF5A50A42}" dt="2025-04-15T15:03:48.523" v="43" actId="26606"/>
          <ac:spMkLst>
            <pc:docMk/>
            <pc:sldMk cId="1081558416" sldId="258"/>
            <ac:spMk id="33" creationId="{29FDB030-9B49-4CED-8CCD-4D99382388AC}"/>
          </ac:spMkLst>
        </pc:spChg>
        <pc:spChg chg="add del">
          <ac:chgData name="Deekshith Kumar" userId="3bbc40c5f2826ed9" providerId="LiveId" clId="{2A1B2C24-9C52-48B0-AF54-771FF5A50A42}" dt="2025-04-15T15:03:48.523" v="43" actId="26606"/>
          <ac:spMkLst>
            <pc:docMk/>
            <pc:sldMk cId="1081558416" sldId="258"/>
            <ac:spMk id="34" creationId="{F3060C83-F051-4F0E-ABAD-AA0DFC48B218}"/>
          </ac:spMkLst>
        </pc:spChg>
        <pc:spChg chg="add del">
          <ac:chgData name="Deekshith Kumar" userId="3bbc40c5f2826ed9" providerId="LiveId" clId="{2A1B2C24-9C52-48B0-AF54-771FF5A50A42}" dt="2025-04-15T15:03:48.523" v="43" actId="26606"/>
          <ac:spMkLst>
            <pc:docMk/>
            <pc:sldMk cId="1081558416" sldId="258"/>
            <ac:spMk id="35" creationId="{3783CA14-24A1-485C-8B30-D6A5D87987AD}"/>
          </ac:spMkLst>
        </pc:spChg>
        <pc:spChg chg="add del">
          <ac:chgData name="Deekshith Kumar" userId="3bbc40c5f2826ed9" providerId="LiveId" clId="{2A1B2C24-9C52-48B0-AF54-771FF5A50A42}" dt="2025-04-15T15:03:48.523" v="43" actId="26606"/>
          <ac:spMkLst>
            <pc:docMk/>
            <pc:sldMk cId="1081558416" sldId="258"/>
            <ac:spMk id="36" creationId="{83C98ABE-055B-441F-B07E-44F97F083C39}"/>
          </ac:spMkLst>
        </pc:spChg>
        <pc:spChg chg="add del">
          <ac:chgData name="Deekshith Kumar" userId="3bbc40c5f2826ed9" providerId="LiveId" clId="{2A1B2C24-9C52-48B0-AF54-771FF5A50A42}" dt="2025-04-15T15:03:48.523" v="43" actId="26606"/>
          <ac:spMkLst>
            <pc:docMk/>
            <pc:sldMk cId="1081558416" sldId="258"/>
            <ac:spMk id="37" creationId="{9A97C86A-04D6-40F7-AE84-31AB43E6A846}"/>
          </ac:spMkLst>
        </pc:spChg>
        <pc:spChg chg="add del">
          <ac:chgData name="Deekshith Kumar" userId="3bbc40c5f2826ed9" providerId="LiveId" clId="{2A1B2C24-9C52-48B0-AF54-771FF5A50A42}" dt="2025-04-15T15:03:48.523" v="43" actId="26606"/>
          <ac:spMkLst>
            <pc:docMk/>
            <pc:sldMk cId="1081558416" sldId="258"/>
            <ac:spMk id="39" creationId="{FF9F2414-84E8-453E-B1F3-389FDE8192D9}"/>
          </ac:spMkLst>
        </pc:spChg>
        <pc:spChg chg="add del">
          <ac:chgData name="Deekshith Kumar" userId="3bbc40c5f2826ed9" providerId="LiveId" clId="{2A1B2C24-9C52-48B0-AF54-771FF5A50A42}" dt="2025-04-15T15:03:48.523" v="43" actId="26606"/>
          <ac:spMkLst>
            <pc:docMk/>
            <pc:sldMk cId="1081558416" sldId="258"/>
            <ac:spMk id="41" creationId="{3ECA69A1-7536-43AC-85EF-C7106179F5ED}"/>
          </ac:spMkLst>
        </pc:spChg>
        <pc:spChg chg="add del">
          <ac:chgData name="Deekshith Kumar" userId="3bbc40c5f2826ed9" providerId="LiveId" clId="{2A1B2C24-9C52-48B0-AF54-771FF5A50A42}" dt="2025-04-15T15:03:50.005" v="45" actId="26606"/>
          <ac:spMkLst>
            <pc:docMk/>
            <pc:sldMk cId="1081558416" sldId="258"/>
            <ac:spMk id="43" creationId="{8950AD4C-6AF3-49F8-94E1-DBCAFB39478B}"/>
          </ac:spMkLst>
        </pc:spChg>
        <pc:spChg chg="add del">
          <ac:chgData name="Deekshith Kumar" userId="3bbc40c5f2826ed9" providerId="LiveId" clId="{2A1B2C24-9C52-48B0-AF54-771FF5A50A42}" dt="2025-04-15T15:03:50.005" v="45" actId="26606"/>
          <ac:spMkLst>
            <pc:docMk/>
            <pc:sldMk cId="1081558416" sldId="258"/>
            <ac:spMk id="44" creationId="{C85F553D-483A-4D93-B429-9C1258836046}"/>
          </ac:spMkLst>
        </pc:spChg>
        <pc:spChg chg="add del">
          <ac:chgData name="Deekshith Kumar" userId="3bbc40c5f2826ed9" providerId="LiveId" clId="{2A1B2C24-9C52-48B0-AF54-771FF5A50A42}" dt="2025-04-15T15:03:50.005" v="45" actId="26606"/>
          <ac:spMkLst>
            <pc:docMk/>
            <pc:sldMk cId="1081558416" sldId="258"/>
            <ac:spMk id="45" creationId="{DB1626B1-BAC7-4893-A5AC-620597685187}"/>
          </ac:spMkLst>
        </pc:spChg>
        <pc:spChg chg="add del">
          <ac:chgData name="Deekshith Kumar" userId="3bbc40c5f2826ed9" providerId="LiveId" clId="{2A1B2C24-9C52-48B0-AF54-771FF5A50A42}" dt="2025-04-15T15:03:50.005" v="45" actId="26606"/>
          <ac:spMkLst>
            <pc:docMk/>
            <pc:sldMk cId="1081558416" sldId="258"/>
            <ac:spMk id="46" creationId="{D64E9910-51FE-45BF-973D-9D2401FD3C63}"/>
          </ac:spMkLst>
        </pc:spChg>
        <pc:spChg chg="add del">
          <ac:chgData name="Deekshith Kumar" userId="3bbc40c5f2826ed9" providerId="LiveId" clId="{2A1B2C24-9C52-48B0-AF54-771FF5A50A42}" dt="2025-04-15T15:03:53.998" v="47" actId="26606"/>
          <ac:spMkLst>
            <pc:docMk/>
            <pc:sldMk cId="1081558416" sldId="258"/>
            <ac:spMk id="48" creationId="{4613B4A9-1C7C-4729-A016-AB42D3979460}"/>
          </ac:spMkLst>
        </pc:spChg>
        <pc:spChg chg="add del">
          <ac:chgData name="Deekshith Kumar" userId="3bbc40c5f2826ed9" providerId="LiveId" clId="{2A1B2C24-9C52-48B0-AF54-771FF5A50A42}" dt="2025-04-15T15:03:55.569" v="49" actId="26606"/>
          <ac:spMkLst>
            <pc:docMk/>
            <pc:sldMk cId="1081558416" sldId="258"/>
            <ac:spMk id="50" creationId="{8B089790-F4B6-46A7-BB28-7B74A9A9EFDC}"/>
          </ac:spMkLst>
        </pc:spChg>
        <pc:spChg chg="add del">
          <ac:chgData name="Deekshith Kumar" userId="3bbc40c5f2826ed9" providerId="LiveId" clId="{2A1B2C24-9C52-48B0-AF54-771FF5A50A42}" dt="2025-04-15T15:03:56.944" v="51" actId="26606"/>
          <ac:spMkLst>
            <pc:docMk/>
            <pc:sldMk cId="1081558416" sldId="258"/>
            <ac:spMk id="56" creationId="{AB8C311F-7253-4AED-9701-7FC0708C41C7}"/>
          </ac:spMkLst>
        </pc:spChg>
        <pc:spChg chg="add del">
          <ac:chgData name="Deekshith Kumar" userId="3bbc40c5f2826ed9" providerId="LiveId" clId="{2A1B2C24-9C52-48B0-AF54-771FF5A50A42}" dt="2025-04-15T15:03:56.944" v="51" actId="26606"/>
          <ac:spMkLst>
            <pc:docMk/>
            <pc:sldMk cId="1081558416" sldId="258"/>
            <ac:spMk id="57" creationId="{FD073016-B734-483B-8953-5BADEE145112}"/>
          </ac:spMkLst>
        </pc:spChg>
        <pc:spChg chg="add del">
          <ac:chgData name="Deekshith Kumar" userId="3bbc40c5f2826ed9" providerId="LiveId" clId="{2A1B2C24-9C52-48B0-AF54-771FF5A50A42}" dt="2025-04-15T15:03:56.944" v="51" actId="26606"/>
          <ac:spMkLst>
            <pc:docMk/>
            <pc:sldMk cId="1081558416" sldId="258"/>
            <ac:spMk id="58" creationId="{90A7EAB6-59D3-4325-8DE6-E0CA4009CE53}"/>
          </ac:spMkLst>
        </pc:spChg>
        <pc:spChg chg="add del">
          <ac:chgData name="Deekshith Kumar" userId="3bbc40c5f2826ed9" providerId="LiveId" clId="{2A1B2C24-9C52-48B0-AF54-771FF5A50A42}" dt="2025-04-15T15:03:56.944" v="51" actId="26606"/>
          <ac:spMkLst>
            <pc:docMk/>
            <pc:sldMk cId="1081558416" sldId="258"/>
            <ac:spMk id="59" creationId="{A8D57A06-A426-446D-B02C-A2DC6B62E45E}"/>
          </ac:spMkLst>
        </pc:spChg>
        <pc:spChg chg="add del">
          <ac:chgData name="Deekshith Kumar" userId="3bbc40c5f2826ed9" providerId="LiveId" clId="{2A1B2C24-9C52-48B0-AF54-771FF5A50A42}" dt="2025-04-15T15:04:00.622" v="53" actId="26606"/>
          <ac:spMkLst>
            <pc:docMk/>
            <pc:sldMk cId="1081558416" sldId="258"/>
            <ac:spMk id="61" creationId="{42A4FC2C-047E-45A5-965D-8E1E3BF09BC6}"/>
          </ac:spMkLst>
        </pc:spChg>
        <pc:spChg chg="add del">
          <ac:chgData name="Deekshith Kumar" userId="3bbc40c5f2826ed9" providerId="LiveId" clId="{2A1B2C24-9C52-48B0-AF54-771FF5A50A42}" dt="2025-04-15T15:04:16.717" v="55" actId="26606"/>
          <ac:spMkLst>
            <pc:docMk/>
            <pc:sldMk cId="1081558416" sldId="258"/>
            <ac:spMk id="63" creationId="{AB8C311F-7253-4AED-9701-7FC0708C41C7}"/>
          </ac:spMkLst>
        </pc:spChg>
        <pc:spChg chg="add del">
          <ac:chgData name="Deekshith Kumar" userId="3bbc40c5f2826ed9" providerId="LiveId" clId="{2A1B2C24-9C52-48B0-AF54-771FF5A50A42}" dt="2025-04-15T15:04:16.717" v="55" actId="26606"/>
          <ac:spMkLst>
            <pc:docMk/>
            <pc:sldMk cId="1081558416" sldId="258"/>
            <ac:spMk id="64" creationId="{E2384209-CB15-4CDF-9D31-C44FD9A3F20D}"/>
          </ac:spMkLst>
        </pc:spChg>
        <pc:spChg chg="add del">
          <ac:chgData name="Deekshith Kumar" userId="3bbc40c5f2826ed9" providerId="LiveId" clId="{2A1B2C24-9C52-48B0-AF54-771FF5A50A42}" dt="2025-04-15T15:04:16.717" v="55" actId="26606"/>
          <ac:spMkLst>
            <pc:docMk/>
            <pc:sldMk cId="1081558416" sldId="258"/>
            <ac:spMk id="65" creationId="{2633B3B5-CC90-43F0-8714-D31D1F3F0209}"/>
          </ac:spMkLst>
        </pc:spChg>
        <pc:spChg chg="add del">
          <ac:chgData name="Deekshith Kumar" userId="3bbc40c5f2826ed9" providerId="LiveId" clId="{2A1B2C24-9C52-48B0-AF54-771FF5A50A42}" dt="2025-04-15T15:04:16.717" v="55" actId="26606"/>
          <ac:spMkLst>
            <pc:docMk/>
            <pc:sldMk cId="1081558416" sldId="258"/>
            <ac:spMk id="66" creationId="{A8D57A06-A426-446D-B02C-A2DC6B62E45E}"/>
          </ac:spMkLst>
        </pc:spChg>
        <pc:spChg chg="add del">
          <ac:chgData name="Deekshith Kumar" userId="3bbc40c5f2826ed9" providerId="LiveId" clId="{2A1B2C24-9C52-48B0-AF54-771FF5A50A42}" dt="2025-04-15T15:05:00.108" v="60" actId="26606"/>
          <ac:spMkLst>
            <pc:docMk/>
            <pc:sldMk cId="1081558416" sldId="258"/>
            <ac:spMk id="71" creationId="{16B067B1-F4E5-4FDF-813D-C9E872E80075}"/>
          </ac:spMkLst>
        </pc:spChg>
        <pc:spChg chg="add del">
          <ac:chgData name="Deekshith Kumar" userId="3bbc40c5f2826ed9" providerId="LiveId" clId="{2A1B2C24-9C52-48B0-AF54-771FF5A50A42}" dt="2025-04-15T15:04:56.964" v="57" actId="26606"/>
          <ac:spMkLst>
            <pc:docMk/>
            <pc:sldMk cId="1081558416" sldId="258"/>
            <ac:spMk id="76" creationId="{5D9FC6AC-4A12-4825-8ABE-0732B8EF4D16}"/>
          </ac:spMkLst>
        </pc:spChg>
        <pc:spChg chg="add">
          <ac:chgData name="Deekshith Kumar" userId="3bbc40c5f2826ed9" providerId="LiveId" clId="{2A1B2C24-9C52-48B0-AF54-771FF5A50A42}" dt="2025-04-15T15:05:00.108" v="60" actId="26606"/>
          <ac:spMkLst>
            <pc:docMk/>
            <pc:sldMk cId="1081558416" sldId="258"/>
            <ac:spMk id="83" creationId="{11B2B030-4738-4359-9E46-144B7C8BFF8B}"/>
          </ac:spMkLst>
        </pc:spChg>
        <pc:spChg chg="add">
          <ac:chgData name="Deekshith Kumar" userId="3bbc40c5f2826ed9" providerId="LiveId" clId="{2A1B2C24-9C52-48B0-AF54-771FF5A50A42}" dt="2025-04-15T15:05:00.108" v="60" actId="26606"/>
          <ac:spMkLst>
            <pc:docMk/>
            <pc:sldMk cId="1081558416" sldId="258"/>
            <ac:spMk id="84" creationId="{E722B2DD-E14D-4972-9D98-5D6E61B1B2D2}"/>
          </ac:spMkLst>
        </pc:spChg>
        <pc:grpChg chg="add del">
          <ac:chgData name="Deekshith Kumar" userId="3bbc40c5f2826ed9" providerId="LiveId" clId="{2A1B2C24-9C52-48B0-AF54-771FF5A50A42}" dt="2025-04-15T15:04:00.634" v="54" actId="26606"/>
          <ac:grpSpMkLst>
            <pc:docMk/>
            <pc:sldMk cId="1081558416" sldId="258"/>
            <ac:grpSpMk id="21" creationId="{9DE3F54D-33BC-4382-A2AB-5E002F0F1166}"/>
          </ac:grpSpMkLst>
        </pc:grpChg>
        <pc:grpChg chg="add del">
          <ac:chgData name="Deekshith Kumar" userId="3bbc40c5f2826ed9" providerId="LiveId" clId="{2A1B2C24-9C52-48B0-AF54-771FF5A50A42}" dt="2025-04-15T15:03:55.569" v="49" actId="26606"/>
          <ac:grpSpMkLst>
            <pc:docMk/>
            <pc:sldMk cId="1081558416" sldId="258"/>
            <ac:grpSpMk id="51" creationId="{9DE3F54D-33BC-4382-A2AB-5E002F0F1166}"/>
          </ac:grpSpMkLst>
        </pc:grpChg>
        <pc:grpChg chg="add del">
          <ac:chgData name="Deekshith Kumar" userId="3bbc40c5f2826ed9" providerId="LiveId" clId="{2A1B2C24-9C52-48B0-AF54-771FF5A50A42}" dt="2025-04-15T15:05:00.102" v="59" actId="26606"/>
          <ac:grpSpMkLst>
            <pc:docMk/>
            <pc:sldMk cId="1081558416" sldId="258"/>
            <ac:grpSpMk id="81" creationId="{723C66ED-DBBF-12CA-7F5E-813E0E7D036A}"/>
          </ac:grpSpMkLst>
        </pc:grpChg>
        <pc:picChg chg="add mod">
          <ac:chgData name="Deekshith Kumar" userId="3bbc40c5f2826ed9" providerId="LiveId" clId="{2A1B2C24-9C52-48B0-AF54-771FF5A50A42}" dt="2025-04-15T15:03:00.172" v="29" actId="931"/>
          <ac:picMkLst>
            <pc:docMk/>
            <pc:sldMk cId="1081558416" sldId="258"/>
            <ac:picMk id="3" creationId="{C1421787-E0E1-F463-1917-CA41A7C878CF}"/>
          </ac:picMkLst>
        </pc:picChg>
        <pc:picChg chg="add mod">
          <ac:chgData name="Deekshith Kumar" userId="3bbc40c5f2826ed9" providerId="LiveId" clId="{2A1B2C24-9C52-48B0-AF54-771FF5A50A42}" dt="2025-04-15T15:13:02.142" v="65" actId="1076"/>
          <ac:picMkLst>
            <pc:docMk/>
            <pc:sldMk cId="1081558416" sldId="258"/>
            <ac:picMk id="5" creationId="{0390BBE1-AA4D-3E01-2010-0899FD033FA3}"/>
          </ac:picMkLst>
        </pc:picChg>
      </pc:sldChg>
      <pc:sldChg chg="addSp delSp modSp new mod ord setBg">
        <pc:chgData name="Deekshith Kumar" userId="3bbc40c5f2826ed9" providerId="LiveId" clId="{2A1B2C24-9C52-48B0-AF54-771FF5A50A42}" dt="2025-04-15T15:38:37.020" v="75" actId="26606"/>
        <pc:sldMkLst>
          <pc:docMk/>
          <pc:sldMk cId="777170519" sldId="259"/>
        </pc:sldMkLst>
        <pc:spChg chg="add del">
          <ac:chgData name="Deekshith Kumar" userId="3bbc40c5f2826ed9" providerId="LiveId" clId="{2A1B2C24-9C52-48B0-AF54-771FF5A50A42}" dt="2025-04-15T15:38:28.790" v="68" actId="26606"/>
          <ac:spMkLst>
            <pc:docMk/>
            <pc:sldMk cId="777170519" sldId="259"/>
            <ac:spMk id="8" creationId="{16B067B1-F4E5-4FDF-813D-C9E872E80075}"/>
          </ac:spMkLst>
        </pc:spChg>
        <pc:spChg chg="add">
          <ac:chgData name="Deekshith Kumar" userId="3bbc40c5f2826ed9" providerId="LiveId" clId="{2A1B2C24-9C52-48B0-AF54-771FF5A50A42}" dt="2025-04-15T15:38:37.020" v="75" actId="26606"/>
          <ac:spMkLst>
            <pc:docMk/>
            <pc:sldMk cId="777170519" sldId="259"/>
            <ac:spMk id="12" creationId="{2633B3B5-CC90-43F0-8714-D31D1F3F0209}"/>
          </ac:spMkLst>
        </pc:spChg>
        <pc:spChg chg="add">
          <ac:chgData name="Deekshith Kumar" userId="3bbc40c5f2826ed9" providerId="LiveId" clId="{2A1B2C24-9C52-48B0-AF54-771FF5A50A42}" dt="2025-04-15T15:38:37.020" v="75" actId="26606"/>
          <ac:spMkLst>
            <pc:docMk/>
            <pc:sldMk cId="777170519" sldId="259"/>
            <ac:spMk id="14" creationId="{A8D57A06-A426-446D-B02C-A2DC6B62E45E}"/>
          </ac:spMkLst>
        </pc:spChg>
        <pc:spChg chg="add del">
          <ac:chgData name="Deekshith Kumar" userId="3bbc40c5f2826ed9" providerId="LiveId" clId="{2A1B2C24-9C52-48B0-AF54-771FF5A50A42}" dt="2025-04-15T15:38:30.836" v="70" actId="26606"/>
          <ac:spMkLst>
            <pc:docMk/>
            <pc:sldMk cId="777170519" sldId="259"/>
            <ac:spMk id="15" creationId="{8B089790-F4B6-46A7-BB28-7B74A9A9EFDC}"/>
          </ac:spMkLst>
        </pc:spChg>
        <pc:spChg chg="add del">
          <ac:chgData name="Deekshith Kumar" userId="3bbc40c5f2826ed9" providerId="LiveId" clId="{2A1B2C24-9C52-48B0-AF54-771FF5A50A42}" dt="2025-04-15T15:38:33.389" v="72" actId="26606"/>
          <ac:spMkLst>
            <pc:docMk/>
            <pc:sldMk cId="777170519" sldId="259"/>
            <ac:spMk id="17" creationId="{42A4FC2C-047E-45A5-965D-8E1E3BF09BC6}"/>
          </ac:spMkLst>
        </pc:spChg>
        <pc:spChg chg="add del">
          <ac:chgData name="Deekshith Kumar" userId="3bbc40c5f2826ed9" providerId="LiveId" clId="{2A1B2C24-9C52-48B0-AF54-771FF5A50A42}" dt="2025-04-15T15:38:37.005" v="74" actId="26606"/>
          <ac:spMkLst>
            <pc:docMk/>
            <pc:sldMk cId="777170519" sldId="259"/>
            <ac:spMk id="19" creationId="{2D2B266D-3625-4584-A5C3-7D3F672CFF30}"/>
          </ac:spMkLst>
        </pc:spChg>
        <pc:spChg chg="add del">
          <ac:chgData name="Deekshith Kumar" userId="3bbc40c5f2826ed9" providerId="LiveId" clId="{2A1B2C24-9C52-48B0-AF54-771FF5A50A42}" dt="2025-04-15T15:38:37.005" v="74" actId="26606"/>
          <ac:spMkLst>
            <pc:docMk/>
            <pc:sldMk cId="777170519" sldId="259"/>
            <ac:spMk id="20" creationId="{A5D2A5D1-BA0D-47D3-B051-DA7743C46E28}"/>
          </ac:spMkLst>
        </pc:spChg>
        <pc:spChg chg="add">
          <ac:chgData name="Deekshith Kumar" userId="3bbc40c5f2826ed9" providerId="LiveId" clId="{2A1B2C24-9C52-48B0-AF54-771FF5A50A42}" dt="2025-04-15T15:38:37.020" v="75" actId="26606"/>
          <ac:spMkLst>
            <pc:docMk/>
            <pc:sldMk cId="777170519" sldId="259"/>
            <ac:spMk id="22" creationId="{AB8C311F-7253-4AED-9701-7FC0708C41C7}"/>
          </ac:spMkLst>
        </pc:spChg>
        <pc:spChg chg="add">
          <ac:chgData name="Deekshith Kumar" userId="3bbc40c5f2826ed9" providerId="LiveId" clId="{2A1B2C24-9C52-48B0-AF54-771FF5A50A42}" dt="2025-04-15T15:38:37.020" v="75" actId="26606"/>
          <ac:spMkLst>
            <pc:docMk/>
            <pc:sldMk cId="777170519" sldId="259"/>
            <ac:spMk id="23" creationId="{E2384209-CB15-4CDF-9D31-C44FD9A3F20D}"/>
          </ac:spMkLst>
        </pc:spChg>
        <pc:grpChg chg="add del">
          <ac:chgData name="Deekshith Kumar" userId="3bbc40c5f2826ed9" providerId="LiveId" clId="{2A1B2C24-9C52-48B0-AF54-771FF5A50A42}" dt="2025-04-15T15:38:30.836" v="70" actId="26606"/>
          <ac:grpSpMkLst>
            <pc:docMk/>
            <pc:sldMk cId="777170519" sldId="259"/>
            <ac:grpSpMk id="10" creationId="{9DE3F54D-33BC-4382-A2AB-5E002F0F1166}"/>
          </ac:grpSpMkLst>
        </pc:grpChg>
        <pc:picChg chg="add mod">
          <ac:chgData name="Deekshith Kumar" userId="3bbc40c5f2826ed9" providerId="LiveId" clId="{2A1B2C24-9C52-48B0-AF54-771FF5A50A42}" dt="2025-04-15T15:38:37.020" v="75" actId="26606"/>
          <ac:picMkLst>
            <pc:docMk/>
            <pc:sldMk cId="777170519" sldId="259"/>
            <ac:picMk id="3" creationId="{C423C628-A5EA-B43F-3571-CBE9E1613030}"/>
          </ac:picMkLst>
        </pc:picChg>
      </pc:sldChg>
      <pc:sldChg chg="addSp delSp modSp new mod setBg">
        <pc:chgData name="Deekshith Kumar" userId="3bbc40c5f2826ed9" providerId="LiveId" clId="{2A1B2C24-9C52-48B0-AF54-771FF5A50A42}" dt="2025-04-16T14:48:01.321" v="247" actId="1076"/>
        <pc:sldMkLst>
          <pc:docMk/>
          <pc:sldMk cId="3011857444" sldId="260"/>
        </pc:sldMkLst>
        <pc:spChg chg="add del">
          <ac:chgData name="Deekshith Kumar" userId="3bbc40c5f2826ed9" providerId="LiveId" clId="{2A1B2C24-9C52-48B0-AF54-771FF5A50A42}" dt="2025-04-15T15:41:47.001" v="79" actId="26606"/>
          <ac:spMkLst>
            <pc:docMk/>
            <pc:sldMk cId="3011857444" sldId="260"/>
            <ac:spMk id="8" creationId="{AB8C311F-7253-4AED-9701-7FC0708C41C7}"/>
          </ac:spMkLst>
        </pc:spChg>
        <pc:spChg chg="add del">
          <ac:chgData name="Deekshith Kumar" userId="3bbc40c5f2826ed9" providerId="LiveId" clId="{2A1B2C24-9C52-48B0-AF54-771FF5A50A42}" dt="2025-04-15T15:41:47.001" v="79" actId="26606"/>
          <ac:spMkLst>
            <pc:docMk/>
            <pc:sldMk cId="3011857444" sldId="260"/>
            <ac:spMk id="10" creationId="{E2384209-CB15-4CDF-9D31-C44FD9A3F20D}"/>
          </ac:spMkLst>
        </pc:spChg>
        <pc:spChg chg="add del">
          <ac:chgData name="Deekshith Kumar" userId="3bbc40c5f2826ed9" providerId="LiveId" clId="{2A1B2C24-9C52-48B0-AF54-771FF5A50A42}" dt="2025-04-15T15:41:47.001" v="79" actId="26606"/>
          <ac:spMkLst>
            <pc:docMk/>
            <pc:sldMk cId="3011857444" sldId="260"/>
            <ac:spMk id="12" creationId="{2633B3B5-CC90-43F0-8714-D31D1F3F0209}"/>
          </ac:spMkLst>
        </pc:spChg>
        <pc:spChg chg="add del">
          <ac:chgData name="Deekshith Kumar" userId="3bbc40c5f2826ed9" providerId="LiveId" clId="{2A1B2C24-9C52-48B0-AF54-771FF5A50A42}" dt="2025-04-15T15:41:47.001" v="79" actId="26606"/>
          <ac:spMkLst>
            <pc:docMk/>
            <pc:sldMk cId="3011857444" sldId="260"/>
            <ac:spMk id="14" creationId="{A8D57A06-A426-446D-B02C-A2DC6B62E45E}"/>
          </ac:spMkLst>
        </pc:spChg>
        <pc:spChg chg="add del">
          <ac:chgData name="Deekshith Kumar" userId="3bbc40c5f2826ed9" providerId="LiveId" clId="{2A1B2C24-9C52-48B0-AF54-771FF5A50A42}" dt="2025-04-15T15:41:49.229" v="81" actId="26606"/>
          <ac:spMkLst>
            <pc:docMk/>
            <pc:sldMk cId="3011857444" sldId="260"/>
            <ac:spMk id="16" creationId="{AB8C311F-7253-4AED-9701-7FC0708C41C7}"/>
          </ac:spMkLst>
        </pc:spChg>
        <pc:spChg chg="add del">
          <ac:chgData name="Deekshith Kumar" userId="3bbc40c5f2826ed9" providerId="LiveId" clId="{2A1B2C24-9C52-48B0-AF54-771FF5A50A42}" dt="2025-04-15T15:41:49.229" v="81" actId="26606"/>
          <ac:spMkLst>
            <pc:docMk/>
            <pc:sldMk cId="3011857444" sldId="260"/>
            <ac:spMk id="17" creationId="{E2384209-CB15-4CDF-9D31-C44FD9A3F20D}"/>
          </ac:spMkLst>
        </pc:spChg>
        <pc:spChg chg="add del">
          <ac:chgData name="Deekshith Kumar" userId="3bbc40c5f2826ed9" providerId="LiveId" clId="{2A1B2C24-9C52-48B0-AF54-771FF5A50A42}" dt="2025-04-15T15:41:49.229" v="81" actId="26606"/>
          <ac:spMkLst>
            <pc:docMk/>
            <pc:sldMk cId="3011857444" sldId="260"/>
            <ac:spMk id="18" creationId="{2633B3B5-CC90-43F0-8714-D31D1F3F0209}"/>
          </ac:spMkLst>
        </pc:spChg>
        <pc:spChg chg="add del">
          <ac:chgData name="Deekshith Kumar" userId="3bbc40c5f2826ed9" providerId="LiveId" clId="{2A1B2C24-9C52-48B0-AF54-771FF5A50A42}" dt="2025-04-15T15:41:49.229" v="81" actId="26606"/>
          <ac:spMkLst>
            <pc:docMk/>
            <pc:sldMk cId="3011857444" sldId="260"/>
            <ac:spMk id="19" creationId="{A8D57A06-A426-446D-B02C-A2DC6B62E45E}"/>
          </ac:spMkLst>
        </pc:spChg>
        <pc:spChg chg="add del">
          <ac:chgData name="Deekshith Kumar" userId="3bbc40c5f2826ed9" providerId="LiveId" clId="{2A1B2C24-9C52-48B0-AF54-771FF5A50A42}" dt="2025-04-15T15:41:52.163" v="83" actId="26606"/>
          <ac:spMkLst>
            <pc:docMk/>
            <pc:sldMk cId="3011857444" sldId="260"/>
            <ac:spMk id="21" creationId="{16B067B1-F4E5-4FDF-813D-C9E872E80075}"/>
          </ac:spMkLst>
        </pc:spChg>
        <pc:spChg chg="add del">
          <ac:chgData name="Deekshith Kumar" userId="3bbc40c5f2826ed9" providerId="LiveId" clId="{2A1B2C24-9C52-48B0-AF54-771FF5A50A42}" dt="2025-04-15T15:41:55.537" v="85" actId="26606"/>
          <ac:spMkLst>
            <pc:docMk/>
            <pc:sldMk cId="3011857444" sldId="260"/>
            <ac:spMk id="23" creationId="{42A4FC2C-047E-45A5-965D-8E1E3BF09BC6}"/>
          </ac:spMkLst>
        </pc:spChg>
        <pc:spChg chg="add del">
          <ac:chgData name="Deekshith Kumar" userId="3bbc40c5f2826ed9" providerId="LiveId" clId="{2A1B2C24-9C52-48B0-AF54-771FF5A50A42}" dt="2025-04-15T15:41:57.794" v="87" actId="26606"/>
          <ac:spMkLst>
            <pc:docMk/>
            <pc:sldMk cId="3011857444" sldId="260"/>
            <ac:spMk id="25" creationId="{9C6777B5-64F4-4200-B099-34168B69FE53}"/>
          </ac:spMkLst>
        </pc:spChg>
        <pc:spChg chg="add del">
          <ac:chgData name="Deekshith Kumar" userId="3bbc40c5f2826ed9" providerId="LiveId" clId="{2A1B2C24-9C52-48B0-AF54-771FF5A50A42}" dt="2025-04-15T15:42:00.340" v="89" actId="26606"/>
          <ac:spMkLst>
            <pc:docMk/>
            <pc:sldMk cId="3011857444" sldId="260"/>
            <ac:spMk id="29" creationId="{11B2B030-4738-4359-9E46-144B7C8BFF8B}"/>
          </ac:spMkLst>
        </pc:spChg>
        <pc:spChg chg="add del">
          <ac:chgData name="Deekshith Kumar" userId="3bbc40c5f2826ed9" providerId="LiveId" clId="{2A1B2C24-9C52-48B0-AF54-771FF5A50A42}" dt="2025-04-15T15:42:00.340" v="89" actId="26606"/>
          <ac:spMkLst>
            <pc:docMk/>
            <pc:sldMk cId="3011857444" sldId="260"/>
            <ac:spMk id="30" creationId="{E722B2DD-E14D-4972-9D98-5D6E61B1B2D2}"/>
          </ac:spMkLst>
        </pc:spChg>
        <pc:spChg chg="add del">
          <ac:chgData name="Deekshith Kumar" userId="3bbc40c5f2826ed9" providerId="LiveId" clId="{2A1B2C24-9C52-48B0-AF54-771FF5A50A42}" dt="2025-04-15T15:42:07.801" v="91" actId="26606"/>
          <ac:spMkLst>
            <pc:docMk/>
            <pc:sldMk cId="3011857444" sldId="260"/>
            <ac:spMk id="32" creationId="{94087E04-C99E-4195-8EBA-1BD4C45117C9}"/>
          </ac:spMkLst>
        </pc:spChg>
        <pc:spChg chg="add del">
          <ac:chgData name="Deekshith Kumar" userId="3bbc40c5f2826ed9" providerId="LiveId" clId="{2A1B2C24-9C52-48B0-AF54-771FF5A50A42}" dt="2025-04-15T15:42:07.801" v="91" actId="26606"/>
          <ac:spMkLst>
            <pc:docMk/>
            <pc:sldMk cId="3011857444" sldId="260"/>
            <ac:spMk id="35" creationId="{FD73501D-A515-4725-8404-1315A591A54C}"/>
          </ac:spMkLst>
        </pc:spChg>
        <pc:spChg chg="add del">
          <ac:chgData name="Deekshith Kumar" userId="3bbc40c5f2826ed9" providerId="LiveId" clId="{2A1B2C24-9C52-48B0-AF54-771FF5A50A42}" dt="2025-04-15T15:42:19.488" v="94" actId="26606"/>
          <ac:spMkLst>
            <pc:docMk/>
            <pc:sldMk cId="3011857444" sldId="260"/>
            <ac:spMk id="37" creationId="{42A4FC2C-047E-45A5-965D-8E1E3BF09BC6}"/>
          </ac:spMkLst>
        </pc:spChg>
        <pc:spChg chg="add del">
          <ac:chgData name="Deekshith Kumar" userId="3bbc40c5f2826ed9" providerId="LiveId" clId="{2A1B2C24-9C52-48B0-AF54-771FF5A50A42}" dt="2025-04-15T15:47:12.459" v="99" actId="26606"/>
          <ac:spMkLst>
            <pc:docMk/>
            <pc:sldMk cId="3011857444" sldId="260"/>
            <ac:spMk id="42" creationId="{42A4FC2C-047E-45A5-965D-8E1E3BF09BC6}"/>
          </ac:spMkLst>
        </pc:spChg>
        <pc:spChg chg="add del">
          <ac:chgData name="Deekshith Kumar" userId="3bbc40c5f2826ed9" providerId="LiveId" clId="{2A1B2C24-9C52-48B0-AF54-771FF5A50A42}" dt="2025-04-15T15:47:12.437" v="98" actId="26606"/>
          <ac:spMkLst>
            <pc:docMk/>
            <pc:sldMk cId="3011857444" sldId="260"/>
            <ac:spMk id="47" creationId="{AB8C311F-7253-4AED-9701-7FC0708C41C7}"/>
          </ac:spMkLst>
        </pc:spChg>
        <pc:spChg chg="add del">
          <ac:chgData name="Deekshith Kumar" userId="3bbc40c5f2826ed9" providerId="LiveId" clId="{2A1B2C24-9C52-48B0-AF54-771FF5A50A42}" dt="2025-04-15T15:47:12.437" v="98" actId="26606"/>
          <ac:spMkLst>
            <pc:docMk/>
            <pc:sldMk cId="3011857444" sldId="260"/>
            <ac:spMk id="49" creationId="{E2384209-CB15-4CDF-9D31-C44FD9A3F20D}"/>
          </ac:spMkLst>
        </pc:spChg>
        <pc:spChg chg="add del">
          <ac:chgData name="Deekshith Kumar" userId="3bbc40c5f2826ed9" providerId="LiveId" clId="{2A1B2C24-9C52-48B0-AF54-771FF5A50A42}" dt="2025-04-15T15:47:12.437" v="98" actId="26606"/>
          <ac:spMkLst>
            <pc:docMk/>
            <pc:sldMk cId="3011857444" sldId="260"/>
            <ac:spMk id="51" creationId="{2633B3B5-CC90-43F0-8714-D31D1F3F0209}"/>
          </ac:spMkLst>
        </pc:spChg>
        <pc:spChg chg="add del">
          <ac:chgData name="Deekshith Kumar" userId="3bbc40c5f2826ed9" providerId="LiveId" clId="{2A1B2C24-9C52-48B0-AF54-771FF5A50A42}" dt="2025-04-15T15:47:12.437" v="98" actId="26606"/>
          <ac:spMkLst>
            <pc:docMk/>
            <pc:sldMk cId="3011857444" sldId="260"/>
            <ac:spMk id="53" creationId="{A8D57A06-A426-446D-B02C-A2DC6B62E45E}"/>
          </ac:spMkLst>
        </pc:spChg>
        <pc:spChg chg="add del">
          <ac:chgData name="Deekshith Kumar" userId="3bbc40c5f2826ed9" providerId="LiveId" clId="{2A1B2C24-9C52-48B0-AF54-771FF5A50A42}" dt="2025-04-15T15:47:35.670" v="106" actId="26606"/>
          <ac:spMkLst>
            <pc:docMk/>
            <pc:sldMk cId="3011857444" sldId="260"/>
            <ac:spMk id="55" creationId="{8B089790-F4B6-46A7-BB28-7B74A9A9EFDC}"/>
          </ac:spMkLst>
        </pc:spChg>
        <pc:spChg chg="add del">
          <ac:chgData name="Deekshith Kumar" userId="3bbc40c5f2826ed9" providerId="LiveId" clId="{2A1B2C24-9C52-48B0-AF54-771FF5A50A42}" dt="2025-04-15T15:47:31.457" v="101" actId="26606"/>
          <ac:spMkLst>
            <pc:docMk/>
            <pc:sldMk cId="3011857444" sldId="260"/>
            <ac:spMk id="63" creationId="{42A4FC2C-047E-45A5-965D-8E1E3BF09BC6}"/>
          </ac:spMkLst>
        </pc:spChg>
        <pc:spChg chg="add del">
          <ac:chgData name="Deekshith Kumar" userId="3bbc40c5f2826ed9" providerId="LiveId" clId="{2A1B2C24-9C52-48B0-AF54-771FF5A50A42}" dt="2025-04-15T15:47:34.037" v="103" actId="26606"/>
          <ac:spMkLst>
            <pc:docMk/>
            <pc:sldMk cId="3011857444" sldId="260"/>
            <ac:spMk id="65" creationId="{E2384209-CB15-4CDF-9D31-C44FD9A3F20D}"/>
          </ac:spMkLst>
        </pc:spChg>
        <pc:spChg chg="add del">
          <ac:chgData name="Deekshith Kumar" userId="3bbc40c5f2826ed9" providerId="LiveId" clId="{2A1B2C24-9C52-48B0-AF54-771FF5A50A42}" dt="2025-04-15T15:47:34.037" v="103" actId="26606"/>
          <ac:spMkLst>
            <pc:docMk/>
            <pc:sldMk cId="3011857444" sldId="260"/>
            <ac:spMk id="66" creationId="{AB8C311F-7253-4AED-9701-7FC0708C41C7}"/>
          </ac:spMkLst>
        </pc:spChg>
        <pc:spChg chg="add del">
          <ac:chgData name="Deekshith Kumar" userId="3bbc40c5f2826ed9" providerId="LiveId" clId="{2A1B2C24-9C52-48B0-AF54-771FF5A50A42}" dt="2025-04-15T15:47:34.037" v="103" actId="26606"/>
          <ac:spMkLst>
            <pc:docMk/>
            <pc:sldMk cId="3011857444" sldId="260"/>
            <ac:spMk id="67" creationId="{2633B3B5-CC90-43F0-8714-D31D1F3F0209}"/>
          </ac:spMkLst>
        </pc:spChg>
        <pc:spChg chg="add del">
          <ac:chgData name="Deekshith Kumar" userId="3bbc40c5f2826ed9" providerId="LiveId" clId="{2A1B2C24-9C52-48B0-AF54-771FF5A50A42}" dt="2025-04-15T15:47:34.037" v="103" actId="26606"/>
          <ac:spMkLst>
            <pc:docMk/>
            <pc:sldMk cId="3011857444" sldId="260"/>
            <ac:spMk id="69" creationId="{A8D57A06-A426-446D-B02C-A2DC6B62E45E}"/>
          </ac:spMkLst>
        </pc:spChg>
        <pc:spChg chg="add del">
          <ac:chgData name="Deekshith Kumar" userId="3bbc40c5f2826ed9" providerId="LiveId" clId="{2A1B2C24-9C52-48B0-AF54-771FF5A50A42}" dt="2025-04-15T15:47:35.666" v="105" actId="26606"/>
          <ac:spMkLst>
            <pc:docMk/>
            <pc:sldMk cId="3011857444" sldId="260"/>
            <ac:spMk id="71" creationId="{AB8C311F-7253-4AED-9701-7FC0708C41C7}"/>
          </ac:spMkLst>
        </pc:spChg>
        <pc:spChg chg="add del">
          <ac:chgData name="Deekshith Kumar" userId="3bbc40c5f2826ed9" providerId="LiveId" clId="{2A1B2C24-9C52-48B0-AF54-771FF5A50A42}" dt="2025-04-15T15:47:35.666" v="105" actId="26606"/>
          <ac:spMkLst>
            <pc:docMk/>
            <pc:sldMk cId="3011857444" sldId="260"/>
            <ac:spMk id="72" creationId="{E2384209-CB15-4CDF-9D31-C44FD9A3F20D}"/>
          </ac:spMkLst>
        </pc:spChg>
        <pc:spChg chg="add del">
          <ac:chgData name="Deekshith Kumar" userId="3bbc40c5f2826ed9" providerId="LiveId" clId="{2A1B2C24-9C52-48B0-AF54-771FF5A50A42}" dt="2025-04-15T15:47:35.666" v="105" actId="26606"/>
          <ac:spMkLst>
            <pc:docMk/>
            <pc:sldMk cId="3011857444" sldId="260"/>
            <ac:spMk id="73" creationId="{2633B3B5-CC90-43F0-8714-D31D1F3F0209}"/>
          </ac:spMkLst>
        </pc:spChg>
        <pc:spChg chg="add del">
          <ac:chgData name="Deekshith Kumar" userId="3bbc40c5f2826ed9" providerId="LiveId" clId="{2A1B2C24-9C52-48B0-AF54-771FF5A50A42}" dt="2025-04-15T15:47:35.666" v="105" actId="26606"/>
          <ac:spMkLst>
            <pc:docMk/>
            <pc:sldMk cId="3011857444" sldId="260"/>
            <ac:spMk id="74" creationId="{A8D57A06-A426-446D-B02C-A2DC6B62E45E}"/>
          </ac:spMkLst>
        </pc:spChg>
        <pc:spChg chg="add">
          <ac:chgData name="Deekshith Kumar" userId="3bbc40c5f2826ed9" providerId="LiveId" clId="{2A1B2C24-9C52-48B0-AF54-771FF5A50A42}" dt="2025-04-15T15:47:35.670" v="106" actId="26606"/>
          <ac:spMkLst>
            <pc:docMk/>
            <pc:sldMk cId="3011857444" sldId="260"/>
            <ac:spMk id="76" creationId="{42A4FC2C-047E-45A5-965D-8E1E3BF09BC6}"/>
          </ac:spMkLst>
        </pc:spChg>
        <pc:grpChg chg="add del">
          <ac:chgData name="Deekshith Kumar" userId="3bbc40c5f2826ed9" providerId="LiveId" clId="{2A1B2C24-9C52-48B0-AF54-771FF5A50A42}" dt="2025-04-15T15:41:57.794" v="87" actId="26606"/>
          <ac:grpSpMkLst>
            <pc:docMk/>
            <pc:sldMk cId="3011857444" sldId="260"/>
            <ac:grpSpMk id="26" creationId="{4252769E-B9F0-4068-A645-5BBEF16E9C28}"/>
          </ac:grpSpMkLst>
        </pc:grpChg>
        <pc:grpChg chg="add del">
          <ac:chgData name="Deekshith Kumar" userId="3bbc40c5f2826ed9" providerId="LiveId" clId="{2A1B2C24-9C52-48B0-AF54-771FF5A50A42}" dt="2025-04-15T15:42:07.801" v="91" actId="26606"/>
          <ac:grpSpMkLst>
            <pc:docMk/>
            <pc:sldMk cId="3011857444" sldId="260"/>
            <ac:grpSpMk id="33" creationId="{336EACDA-272E-4472-852A-83CAB409195F}"/>
          </ac:grpSpMkLst>
        </pc:grpChg>
        <pc:grpChg chg="add del">
          <ac:chgData name="Deekshith Kumar" userId="3bbc40c5f2826ed9" providerId="LiveId" clId="{2A1B2C24-9C52-48B0-AF54-771FF5A50A42}" dt="2025-04-15T15:47:35.670" v="106" actId="26606"/>
          <ac:grpSpMkLst>
            <pc:docMk/>
            <pc:sldMk cId="3011857444" sldId="260"/>
            <ac:grpSpMk id="56" creationId="{9DE3F54D-33BC-4382-A2AB-5E002F0F1166}"/>
          </ac:grpSpMkLst>
        </pc:grpChg>
        <pc:picChg chg="add del mod">
          <ac:chgData name="Deekshith Kumar" userId="3bbc40c5f2826ed9" providerId="LiveId" clId="{2A1B2C24-9C52-48B0-AF54-771FF5A50A42}" dt="2025-04-15T15:42:31.377" v="95" actId="478"/>
          <ac:picMkLst>
            <pc:docMk/>
            <pc:sldMk cId="3011857444" sldId="260"/>
            <ac:picMk id="3" creationId="{6E791FBD-F7CE-A61E-E71B-44C922C7485F}"/>
          </ac:picMkLst>
        </pc:picChg>
        <pc:picChg chg="add mod">
          <ac:chgData name="Deekshith Kumar" userId="3bbc40c5f2826ed9" providerId="LiveId" clId="{2A1B2C24-9C52-48B0-AF54-771FF5A50A42}" dt="2025-04-16T14:48:01.321" v="247" actId="1076"/>
          <ac:picMkLst>
            <pc:docMk/>
            <pc:sldMk cId="3011857444" sldId="260"/>
            <ac:picMk id="5" creationId="{740AE64D-B6ED-6876-4138-D06985D6F480}"/>
          </ac:picMkLst>
        </pc:picChg>
      </pc:sldChg>
      <pc:sldChg chg="addSp delSp modSp new del mod ord setBg">
        <pc:chgData name="Deekshith Kumar" userId="3bbc40c5f2826ed9" providerId="LiveId" clId="{2A1B2C24-9C52-48B0-AF54-771FF5A50A42}" dt="2025-04-16T14:53:14.177" v="260" actId="2696"/>
        <pc:sldMkLst>
          <pc:docMk/>
          <pc:sldMk cId="1507476215" sldId="261"/>
        </pc:sldMkLst>
        <pc:spChg chg="add del">
          <ac:chgData name="Deekshith Kumar" userId="3bbc40c5f2826ed9" providerId="LiveId" clId="{2A1B2C24-9C52-48B0-AF54-771FF5A50A42}" dt="2025-04-15T15:58:04.198" v="110" actId="26606"/>
          <ac:spMkLst>
            <pc:docMk/>
            <pc:sldMk cId="1507476215" sldId="261"/>
            <ac:spMk id="8" creationId="{2215C6C6-E45C-4179-9FC1-E8A4C1D47430}"/>
          </ac:spMkLst>
        </pc:spChg>
        <pc:spChg chg="add del">
          <ac:chgData name="Deekshith Kumar" userId="3bbc40c5f2826ed9" providerId="LiveId" clId="{2A1B2C24-9C52-48B0-AF54-771FF5A50A42}" dt="2025-04-15T15:58:04.198" v="110" actId="26606"/>
          <ac:spMkLst>
            <pc:docMk/>
            <pc:sldMk cId="1507476215" sldId="261"/>
            <ac:spMk id="14" creationId="{3776B14B-F2F4-4825-8DA8-8C7A0F2B3960}"/>
          </ac:spMkLst>
        </pc:spChg>
        <pc:spChg chg="add del">
          <ac:chgData name="Deekshith Kumar" userId="3bbc40c5f2826ed9" providerId="LiveId" clId="{2A1B2C24-9C52-48B0-AF54-771FF5A50A42}" dt="2025-04-15T15:58:05.737" v="112" actId="26606"/>
          <ac:spMkLst>
            <pc:docMk/>
            <pc:sldMk cId="1507476215" sldId="261"/>
            <ac:spMk id="16" creationId="{63644BFD-D22E-4019-B666-387DA51AEAFD}"/>
          </ac:spMkLst>
        </pc:spChg>
        <pc:spChg chg="add del">
          <ac:chgData name="Deekshith Kumar" userId="3bbc40c5f2826ed9" providerId="LiveId" clId="{2A1B2C24-9C52-48B0-AF54-771FF5A50A42}" dt="2025-04-15T15:58:05.737" v="112" actId="26606"/>
          <ac:spMkLst>
            <pc:docMk/>
            <pc:sldMk cId="1507476215" sldId="261"/>
            <ac:spMk id="20" creationId="{3776B14B-F2F4-4825-8DA8-8C7A0F2B3960}"/>
          </ac:spMkLst>
        </pc:spChg>
        <pc:spChg chg="add del">
          <ac:chgData name="Deekshith Kumar" userId="3bbc40c5f2826ed9" providerId="LiveId" clId="{2A1B2C24-9C52-48B0-AF54-771FF5A50A42}" dt="2025-04-15T15:58:07.244" v="114" actId="26606"/>
          <ac:spMkLst>
            <pc:docMk/>
            <pc:sldMk cId="1507476215" sldId="261"/>
            <ac:spMk id="22" creationId="{9C6777B5-64F4-4200-B099-34168B69FE53}"/>
          </ac:spMkLst>
        </pc:spChg>
        <pc:spChg chg="add del">
          <ac:chgData name="Deekshith Kumar" userId="3bbc40c5f2826ed9" providerId="LiveId" clId="{2A1B2C24-9C52-48B0-AF54-771FF5A50A42}" dt="2025-04-15T15:58:15.861" v="116" actId="26606"/>
          <ac:spMkLst>
            <pc:docMk/>
            <pc:sldMk cId="1507476215" sldId="261"/>
            <ac:spMk id="25" creationId="{16B067B1-F4E5-4FDF-813D-C9E872E80075}"/>
          </ac:spMkLst>
        </pc:spChg>
        <pc:spChg chg="add del">
          <ac:chgData name="Deekshith Kumar" userId="3bbc40c5f2826ed9" providerId="LiveId" clId="{2A1B2C24-9C52-48B0-AF54-771FF5A50A42}" dt="2025-04-15T15:58:21.563" v="118" actId="26606"/>
          <ac:spMkLst>
            <pc:docMk/>
            <pc:sldMk cId="1507476215" sldId="261"/>
            <ac:spMk id="27" creationId="{8B089790-F4B6-46A7-BB28-7B74A9A9EFDC}"/>
          </ac:spMkLst>
        </pc:spChg>
        <pc:spChg chg="add del">
          <ac:chgData name="Deekshith Kumar" userId="3bbc40c5f2826ed9" providerId="LiveId" clId="{2A1B2C24-9C52-48B0-AF54-771FF5A50A42}" dt="2025-04-15T15:58:26.972" v="120" actId="26606"/>
          <ac:spMkLst>
            <pc:docMk/>
            <pc:sldMk cId="1507476215" sldId="261"/>
            <ac:spMk id="31" creationId="{42A4FC2C-047E-45A5-965D-8E1E3BF09BC6}"/>
          </ac:spMkLst>
        </pc:spChg>
        <pc:spChg chg="add">
          <ac:chgData name="Deekshith Kumar" userId="3bbc40c5f2826ed9" providerId="LiveId" clId="{2A1B2C24-9C52-48B0-AF54-771FF5A50A42}" dt="2025-04-15T15:58:26.980" v="121" actId="26606"/>
          <ac:spMkLst>
            <pc:docMk/>
            <pc:sldMk cId="1507476215" sldId="261"/>
            <ac:spMk id="33" creationId="{16B067B1-F4E5-4FDF-813D-C9E872E80075}"/>
          </ac:spMkLst>
        </pc:spChg>
        <pc:grpChg chg="add del">
          <ac:chgData name="Deekshith Kumar" userId="3bbc40c5f2826ed9" providerId="LiveId" clId="{2A1B2C24-9C52-48B0-AF54-771FF5A50A42}" dt="2025-04-15T15:58:04.198" v="110" actId="26606"/>
          <ac:grpSpMkLst>
            <pc:docMk/>
            <pc:sldMk cId="1507476215" sldId="261"/>
            <ac:grpSpMk id="10" creationId="{5FE9FE4C-C9E0-4C54-8010-EA9D29CD4D59}"/>
          </ac:grpSpMkLst>
        </pc:grpChg>
        <pc:grpChg chg="add del">
          <ac:chgData name="Deekshith Kumar" userId="3bbc40c5f2826ed9" providerId="LiveId" clId="{2A1B2C24-9C52-48B0-AF54-771FF5A50A42}" dt="2025-04-15T15:58:05.737" v="112" actId="26606"/>
          <ac:grpSpMkLst>
            <pc:docMk/>
            <pc:sldMk cId="1507476215" sldId="261"/>
            <ac:grpSpMk id="17" creationId="{5FE9FE4C-C9E0-4C54-8010-EA9D29CD4D59}"/>
          </ac:grpSpMkLst>
        </pc:grpChg>
        <pc:grpChg chg="add del">
          <ac:chgData name="Deekshith Kumar" userId="3bbc40c5f2826ed9" providerId="LiveId" clId="{2A1B2C24-9C52-48B0-AF54-771FF5A50A42}" dt="2025-04-15T15:58:07.244" v="114" actId="26606"/>
          <ac:grpSpMkLst>
            <pc:docMk/>
            <pc:sldMk cId="1507476215" sldId="261"/>
            <ac:grpSpMk id="23" creationId="{4252769E-B9F0-4068-A645-5BBEF16E9C28}"/>
          </ac:grpSpMkLst>
        </pc:grpChg>
        <pc:grpChg chg="add del">
          <ac:chgData name="Deekshith Kumar" userId="3bbc40c5f2826ed9" providerId="LiveId" clId="{2A1B2C24-9C52-48B0-AF54-771FF5A50A42}" dt="2025-04-15T15:58:21.563" v="118" actId="26606"/>
          <ac:grpSpMkLst>
            <pc:docMk/>
            <pc:sldMk cId="1507476215" sldId="261"/>
            <ac:grpSpMk id="28" creationId="{9DE3F54D-33BC-4382-A2AB-5E002F0F1166}"/>
          </ac:grpSpMkLst>
        </pc:grpChg>
        <pc:picChg chg="add mod">
          <ac:chgData name="Deekshith Kumar" userId="3bbc40c5f2826ed9" providerId="LiveId" clId="{2A1B2C24-9C52-48B0-AF54-771FF5A50A42}" dt="2025-04-15T15:58:33.948" v="122" actId="27614"/>
          <ac:picMkLst>
            <pc:docMk/>
            <pc:sldMk cId="1507476215" sldId="261"/>
            <ac:picMk id="3" creationId="{822BAC53-99E6-43B7-DD60-F4461569BF73}"/>
          </ac:picMkLst>
        </pc:picChg>
      </pc:sldChg>
      <pc:sldChg chg="addSp delSp modSp new mod ord setBg">
        <pc:chgData name="Deekshith Kumar" userId="3bbc40c5f2826ed9" providerId="LiveId" clId="{2A1B2C24-9C52-48B0-AF54-771FF5A50A42}" dt="2025-04-15T16:01:31.255" v="148" actId="27614"/>
        <pc:sldMkLst>
          <pc:docMk/>
          <pc:sldMk cId="2971598475" sldId="262"/>
        </pc:sldMkLst>
        <pc:spChg chg="add del">
          <ac:chgData name="Deekshith Kumar" userId="3bbc40c5f2826ed9" providerId="LiveId" clId="{2A1B2C24-9C52-48B0-AF54-771FF5A50A42}" dt="2025-04-15T16:00:54.979" v="126" actId="26606"/>
          <ac:spMkLst>
            <pc:docMk/>
            <pc:sldMk cId="2971598475" sldId="262"/>
            <ac:spMk id="8" creationId="{8B089790-F4B6-46A7-BB28-7B74A9A9EFDC}"/>
          </ac:spMkLst>
        </pc:spChg>
        <pc:spChg chg="add del">
          <ac:chgData name="Deekshith Kumar" userId="3bbc40c5f2826ed9" providerId="LiveId" clId="{2A1B2C24-9C52-48B0-AF54-771FF5A50A42}" dt="2025-04-15T16:01:20.173" v="138" actId="26606"/>
          <ac:spMkLst>
            <pc:docMk/>
            <pc:sldMk cId="2971598475" sldId="262"/>
            <ac:spMk id="12" creationId="{3ABF1881-5AFD-48F9-979A-19EE2FE30A33}"/>
          </ac:spMkLst>
        </pc:spChg>
        <pc:spChg chg="add del">
          <ac:chgData name="Deekshith Kumar" userId="3bbc40c5f2826ed9" providerId="LiveId" clId="{2A1B2C24-9C52-48B0-AF54-771FF5A50A42}" dt="2025-04-15T16:01:20.999" v="140" actId="26606"/>
          <ac:spMkLst>
            <pc:docMk/>
            <pc:sldMk cId="2971598475" sldId="262"/>
            <ac:spMk id="14" creationId="{FD73501D-A515-4725-8404-1315A591A54C}"/>
          </ac:spMkLst>
        </pc:spChg>
        <pc:spChg chg="add del">
          <ac:chgData name="Deekshith Kumar" userId="3bbc40c5f2826ed9" providerId="LiveId" clId="{2A1B2C24-9C52-48B0-AF54-771FF5A50A42}" dt="2025-04-15T16:00:58.521" v="128" actId="26606"/>
          <ac:spMkLst>
            <pc:docMk/>
            <pc:sldMk cId="2971598475" sldId="262"/>
            <ac:spMk id="16" creationId="{16B067B1-F4E5-4FDF-813D-C9E872E80075}"/>
          </ac:spMkLst>
        </pc:spChg>
        <pc:spChg chg="add del">
          <ac:chgData name="Deekshith Kumar" userId="3bbc40c5f2826ed9" providerId="LiveId" clId="{2A1B2C24-9C52-48B0-AF54-771FF5A50A42}" dt="2025-04-15T16:01:01.075" v="130" actId="26606"/>
          <ac:spMkLst>
            <pc:docMk/>
            <pc:sldMk cId="2971598475" sldId="262"/>
            <ac:spMk id="18" creationId="{42A4FC2C-047E-45A5-965D-8E1E3BF09BC6}"/>
          </ac:spMkLst>
        </pc:spChg>
        <pc:spChg chg="add del">
          <ac:chgData name="Deekshith Kumar" userId="3bbc40c5f2826ed9" providerId="LiveId" clId="{2A1B2C24-9C52-48B0-AF54-771FF5A50A42}" dt="2025-04-15T16:01:02.974" v="132" actId="26606"/>
          <ac:spMkLst>
            <pc:docMk/>
            <pc:sldMk cId="2971598475" sldId="262"/>
            <ac:spMk id="20" creationId="{2D2B266D-3625-4584-A5C3-7D3F672CFF30}"/>
          </ac:spMkLst>
        </pc:spChg>
        <pc:spChg chg="add del">
          <ac:chgData name="Deekshith Kumar" userId="3bbc40c5f2826ed9" providerId="LiveId" clId="{2A1B2C24-9C52-48B0-AF54-771FF5A50A42}" dt="2025-04-15T16:01:05.693" v="134" actId="26606"/>
          <ac:spMkLst>
            <pc:docMk/>
            <pc:sldMk cId="2971598475" sldId="262"/>
            <ac:spMk id="22" creationId="{9C6777B5-64F4-4200-B099-34168B69FE53}"/>
          </ac:spMkLst>
        </pc:spChg>
        <pc:spChg chg="add del">
          <ac:chgData name="Deekshith Kumar" userId="3bbc40c5f2826ed9" providerId="LiveId" clId="{2A1B2C24-9C52-48B0-AF54-771FF5A50A42}" dt="2025-04-15T16:01:08.942" v="136" actId="26606"/>
          <ac:spMkLst>
            <pc:docMk/>
            <pc:sldMk cId="2971598475" sldId="262"/>
            <ac:spMk id="25" creationId="{8B089790-F4B6-46A7-BB28-7B74A9A9EFDC}"/>
          </ac:spMkLst>
        </pc:spChg>
        <pc:spChg chg="add del">
          <ac:chgData name="Deekshith Kumar" userId="3bbc40c5f2826ed9" providerId="LiveId" clId="{2A1B2C24-9C52-48B0-AF54-771FF5A50A42}" dt="2025-04-15T16:01:20.173" v="138" actId="26606"/>
          <ac:spMkLst>
            <pc:docMk/>
            <pc:sldMk cId="2971598475" sldId="262"/>
            <ac:spMk id="30" creationId="{5943EECF-03A4-4CEB-899E-47C803839649}"/>
          </ac:spMkLst>
        </pc:spChg>
        <pc:spChg chg="add del">
          <ac:chgData name="Deekshith Kumar" userId="3bbc40c5f2826ed9" providerId="LiveId" clId="{2A1B2C24-9C52-48B0-AF54-771FF5A50A42}" dt="2025-04-15T16:01:20.173" v="138" actId="26606"/>
          <ac:spMkLst>
            <pc:docMk/>
            <pc:sldMk cId="2971598475" sldId="262"/>
            <ac:spMk id="31" creationId="{F2F606D8-696E-4B76-BB10-43672AA1475A}"/>
          </ac:spMkLst>
        </pc:spChg>
        <pc:spChg chg="add del">
          <ac:chgData name="Deekshith Kumar" userId="3bbc40c5f2826ed9" providerId="LiveId" clId="{2A1B2C24-9C52-48B0-AF54-771FF5A50A42}" dt="2025-04-15T16:01:20.999" v="140" actId="26606"/>
          <ac:spMkLst>
            <pc:docMk/>
            <pc:sldMk cId="2971598475" sldId="262"/>
            <ac:spMk id="33" creationId="{94087E04-C99E-4195-8EBA-1BD4C45117C9}"/>
          </ac:spMkLst>
        </pc:spChg>
        <pc:spChg chg="add del">
          <ac:chgData name="Deekshith Kumar" userId="3bbc40c5f2826ed9" providerId="LiveId" clId="{2A1B2C24-9C52-48B0-AF54-771FF5A50A42}" dt="2025-04-15T16:01:22.477" v="142" actId="26606"/>
          <ac:spMkLst>
            <pc:docMk/>
            <pc:sldMk cId="2971598475" sldId="262"/>
            <ac:spMk id="37" creationId="{726908CC-6AC4-4222-8250-B90B6072E8AC}"/>
          </ac:spMkLst>
        </pc:spChg>
        <pc:spChg chg="add del">
          <ac:chgData name="Deekshith Kumar" userId="3bbc40c5f2826ed9" providerId="LiveId" clId="{2A1B2C24-9C52-48B0-AF54-771FF5A50A42}" dt="2025-04-15T16:01:22.477" v="142" actId="26606"/>
          <ac:spMkLst>
            <pc:docMk/>
            <pc:sldMk cId="2971598475" sldId="262"/>
            <ac:spMk id="38" creationId="{F2F606D8-696E-4B76-BB10-43672AA1475A}"/>
          </ac:spMkLst>
        </pc:spChg>
        <pc:spChg chg="add del">
          <ac:chgData name="Deekshith Kumar" userId="3bbc40c5f2826ed9" providerId="LiveId" clId="{2A1B2C24-9C52-48B0-AF54-771FF5A50A42}" dt="2025-04-15T16:01:22.477" v="142" actId="26606"/>
          <ac:spMkLst>
            <pc:docMk/>
            <pc:sldMk cId="2971598475" sldId="262"/>
            <ac:spMk id="39" creationId="{3ABF1881-5AFD-48F9-979A-19EE2FE30A33}"/>
          </ac:spMkLst>
        </pc:spChg>
        <pc:spChg chg="add del">
          <ac:chgData name="Deekshith Kumar" userId="3bbc40c5f2826ed9" providerId="LiveId" clId="{2A1B2C24-9C52-48B0-AF54-771FF5A50A42}" dt="2025-04-15T16:01:25.124" v="144" actId="26606"/>
          <ac:spMkLst>
            <pc:docMk/>
            <pc:sldMk cId="2971598475" sldId="262"/>
            <ac:spMk id="41" creationId="{94087E04-C99E-4195-8EBA-1BD4C45117C9}"/>
          </ac:spMkLst>
        </pc:spChg>
        <pc:spChg chg="add del">
          <ac:chgData name="Deekshith Kumar" userId="3bbc40c5f2826ed9" providerId="LiveId" clId="{2A1B2C24-9C52-48B0-AF54-771FF5A50A42}" dt="2025-04-15T16:01:25.124" v="144" actId="26606"/>
          <ac:spMkLst>
            <pc:docMk/>
            <pc:sldMk cId="2971598475" sldId="262"/>
            <ac:spMk id="44" creationId="{FD73501D-A515-4725-8404-1315A591A54C}"/>
          </ac:spMkLst>
        </pc:spChg>
        <pc:spChg chg="add">
          <ac:chgData name="Deekshith Kumar" userId="3bbc40c5f2826ed9" providerId="LiveId" clId="{2A1B2C24-9C52-48B0-AF54-771FF5A50A42}" dt="2025-04-15T16:01:25.134" v="145" actId="26606"/>
          <ac:spMkLst>
            <pc:docMk/>
            <pc:sldMk cId="2971598475" sldId="262"/>
            <ac:spMk id="46" creationId="{726908CC-6AC4-4222-8250-B90B6072E8AC}"/>
          </ac:spMkLst>
        </pc:spChg>
        <pc:spChg chg="add">
          <ac:chgData name="Deekshith Kumar" userId="3bbc40c5f2826ed9" providerId="LiveId" clId="{2A1B2C24-9C52-48B0-AF54-771FF5A50A42}" dt="2025-04-15T16:01:25.134" v="145" actId="26606"/>
          <ac:spMkLst>
            <pc:docMk/>
            <pc:sldMk cId="2971598475" sldId="262"/>
            <ac:spMk id="47" creationId="{F2F606D8-696E-4B76-BB10-43672AA1475A}"/>
          </ac:spMkLst>
        </pc:spChg>
        <pc:spChg chg="add">
          <ac:chgData name="Deekshith Kumar" userId="3bbc40c5f2826ed9" providerId="LiveId" clId="{2A1B2C24-9C52-48B0-AF54-771FF5A50A42}" dt="2025-04-15T16:01:25.134" v="145" actId="26606"/>
          <ac:spMkLst>
            <pc:docMk/>
            <pc:sldMk cId="2971598475" sldId="262"/>
            <ac:spMk id="48" creationId="{3ABF1881-5AFD-48F9-979A-19EE2FE30A33}"/>
          </ac:spMkLst>
        </pc:spChg>
        <pc:grpChg chg="add del">
          <ac:chgData name="Deekshith Kumar" userId="3bbc40c5f2826ed9" providerId="LiveId" clId="{2A1B2C24-9C52-48B0-AF54-771FF5A50A42}" dt="2025-04-15T16:00:54.979" v="126" actId="26606"/>
          <ac:grpSpMkLst>
            <pc:docMk/>
            <pc:sldMk cId="2971598475" sldId="262"/>
            <ac:grpSpMk id="10" creationId="{9DE3F54D-33BC-4382-A2AB-5E002F0F1166}"/>
          </ac:grpSpMkLst>
        </pc:grpChg>
        <pc:grpChg chg="add del">
          <ac:chgData name="Deekshith Kumar" userId="3bbc40c5f2826ed9" providerId="LiveId" clId="{2A1B2C24-9C52-48B0-AF54-771FF5A50A42}" dt="2025-04-15T16:01:05.693" v="134" actId="26606"/>
          <ac:grpSpMkLst>
            <pc:docMk/>
            <pc:sldMk cId="2971598475" sldId="262"/>
            <ac:grpSpMk id="23" creationId="{4252769E-B9F0-4068-A645-5BBEF16E9C28}"/>
          </ac:grpSpMkLst>
        </pc:grpChg>
        <pc:grpChg chg="add del">
          <ac:chgData name="Deekshith Kumar" userId="3bbc40c5f2826ed9" providerId="LiveId" clId="{2A1B2C24-9C52-48B0-AF54-771FF5A50A42}" dt="2025-04-15T16:01:08.942" v="136" actId="26606"/>
          <ac:grpSpMkLst>
            <pc:docMk/>
            <pc:sldMk cId="2971598475" sldId="262"/>
            <ac:grpSpMk id="26" creationId="{9DE3F54D-33BC-4382-A2AB-5E002F0F1166}"/>
          </ac:grpSpMkLst>
        </pc:grpChg>
        <pc:grpChg chg="add del">
          <ac:chgData name="Deekshith Kumar" userId="3bbc40c5f2826ed9" providerId="LiveId" clId="{2A1B2C24-9C52-48B0-AF54-771FF5A50A42}" dt="2025-04-15T16:01:20.999" v="140" actId="26606"/>
          <ac:grpSpMkLst>
            <pc:docMk/>
            <pc:sldMk cId="2971598475" sldId="262"/>
            <ac:grpSpMk id="34" creationId="{336EACDA-272E-4472-852A-83CAB409195F}"/>
          </ac:grpSpMkLst>
        </pc:grpChg>
        <pc:grpChg chg="add del">
          <ac:chgData name="Deekshith Kumar" userId="3bbc40c5f2826ed9" providerId="LiveId" clId="{2A1B2C24-9C52-48B0-AF54-771FF5A50A42}" dt="2025-04-15T16:01:25.124" v="144" actId="26606"/>
          <ac:grpSpMkLst>
            <pc:docMk/>
            <pc:sldMk cId="2971598475" sldId="262"/>
            <ac:grpSpMk id="42" creationId="{336EACDA-272E-4472-852A-83CAB409195F}"/>
          </ac:grpSpMkLst>
        </pc:grpChg>
        <pc:picChg chg="add mod">
          <ac:chgData name="Deekshith Kumar" userId="3bbc40c5f2826ed9" providerId="LiveId" clId="{2A1B2C24-9C52-48B0-AF54-771FF5A50A42}" dt="2025-04-15T16:01:31.255" v="148" actId="27614"/>
          <ac:picMkLst>
            <pc:docMk/>
            <pc:sldMk cId="2971598475" sldId="262"/>
            <ac:picMk id="3" creationId="{C008BEA2-C59A-FBF9-F1FC-AD024DF92622}"/>
          </ac:picMkLst>
        </pc:picChg>
      </pc:sldChg>
      <pc:sldChg chg="addSp modSp new mod setBg">
        <pc:chgData name="Deekshith Kumar" userId="3bbc40c5f2826ed9" providerId="LiveId" clId="{2A1B2C24-9C52-48B0-AF54-771FF5A50A42}" dt="2025-04-15T16:06:48.976" v="154" actId="27614"/>
        <pc:sldMkLst>
          <pc:docMk/>
          <pc:sldMk cId="3523509913" sldId="263"/>
        </pc:sldMkLst>
        <pc:spChg chg="add">
          <ac:chgData name="Deekshith Kumar" userId="3bbc40c5f2826ed9" providerId="LiveId" clId="{2A1B2C24-9C52-48B0-AF54-771FF5A50A42}" dt="2025-04-15T16:06:17.243" v="151" actId="26606"/>
          <ac:spMkLst>
            <pc:docMk/>
            <pc:sldMk cId="3523509913" sldId="263"/>
            <ac:spMk id="8" creationId="{16B067B1-F4E5-4FDF-813D-C9E872E80075}"/>
          </ac:spMkLst>
        </pc:spChg>
        <pc:picChg chg="add mod">
          <ac:chgData name="Deekshith Kumar" userId="3bbc40c5f2826ed9" providerId="LiveId" clId="{2A1B2C24-9C52-48B0-AF54-771FF5A50A42}" dt="2025-04-15T16:06:48.976" v="154" actId="27614"/>
          <ac:picMkLst>
            <pc:docMk/>
            <pc:sldMk cId="3523509913" sldId="263"/>
            <ac:picMk id="3" creationId="{BD7F093D-6C8B-5C60-8580-1DEE8E08CE31}"/>
          </ac:picMkLst>
        </pc:picChg>
      </pc:sldChg>
      <pc:sldChg chg="addSp delSp modSp new mod setBg">
        <pc:chgData name="Deekshith Kumar" userId="3bbc40c5f2826ed9" providerId="LiveId" clId="{2A1B2C24-9C52-48B0-AF54-771FF5A50A42}" dt="2025-04-15T16:14:14.571" v="181" actId="26606"/>
        <pc:sldMkLst>
          <pc:docMk/>
          <pc:sldMk cId="1635892980" sldId="264"/>
        </pc:sldMkLst>
        <pc:spChg chg="add del">
          <ac:chgData name="Deekshith Kumar" userId="3bbc40c5f2826ed9" providerId="LiveId" clId="{2A1B2C24-9C52-48B0-AF54-771FF5A50A42}" dt="2025-04-15T16:13:39.830" v="160" actId="26606"/>
          <ac:spMkLst>
            <pc:docMk/>
            <pc:sldMk cId="1635892980" sldId="264"/>
            <ac:spMk id="8" creationId="{42A4FC2C-047E-45A5-965D-8E1E3BF09BC6}"/>
          </ac:spMkLst>
        </pc:spChg>
        <pc:spChg chg="add del">
          <ac:chgData name="Deekshith Kumar" userId="3bbc40c5f2826ed9" providerId="LiveId" clId="{2A1B2C24-9C52-48B0-AF54-771FF5A50A42}" dt="2025-04-15T16:13:41.602" v="162" actId="26606"/>
          <ac:spMkLst>
            <pc:docMk/>
            <pc:sldMk cId="1635892980" sldId="264"/>
            <ac:spMk id="10" creationId="{42A4FC2C-047E-45A5-965D-8E1E3BF09BC6}"/>
          </ac:spMkLst>
        </pc:spChg>
        <pc:spChg chg="add del">
          <ac:chgData name="Deekshith Kumar" userId="3bbc40c5f2826ed9" providerId="LiveId" clId="{2A1B2C24-9C52-48B0-AF54-771FF5A50A42}" dt="2025-04-15T16:13:44.501" v="164" actId="26606"/>
          <ac:spMkLst>
            <pc:docMk/>
            <pc:sldMk cId="1635892980" sldId="264"/>
            <ac:spMk id="12" creationId="{E559D998-AB6C-46E1-B394-118E9A1E2D62}"/>
          </ac:spMkLst>
        </pc:spChg>
        <pc:spChg chg="add del">
          <ac:chgData name="Deekshith Kumar" userId="3bbc40c5f2826ed9" providerId="LiveId" clId="{2A1B2C24-9C52-48B0-AF54-771FF5A50A42}" dt="2025-04-15T16:13:45.781" v="166" actId="26606"/>
          <ac:spMkLst>
            <pc:docMk/>
            <pc:sldMk cId="1635892980" sldId="264"/>
            <ac:spMk id="15" creationId="{8B089790-F4B6-46A7-BB28-7B74A9A9EFDC}"/>
          </ac:spMkLst>
        </pc:spChg>
        <pc:spChg chg="add del">
          <ac:chgData name="Deekshith Kumar" userId="3bbc40c5f2826ed9" providerId="LiveId" clId="{2A1B2C24-9C52-48B0-AF54-771FF5A50A42}" dt="2025-04-15T16:13:48.412" v="168" actId="26606"/>
          <ac:spMkLst>
            <pc:docMk/>
            <pc:sldMk cId="1635892980" sldId="264"/>
            <ac:spMk id="19" creationId="{E559D998-AB6C-46E1-B394-118E9A1E2D62}"/>
          </ac:spMkLst>
        </pc:spChg>
        <pc:spChg chg="add del">
          <ac:chgData name="Deekshith Kumar" userId="3bbc40c5f2826ed9" providerId="LiveId" clId="{2A1B2C24-9C52-48B0-AF54-771FF5A50A42}" dt="2025-04-15T16:13:51.599" v="170" actId="26606"/>
          <ac:spMkLst>
            <pc:docMk/>
            <pc:sldMk cId="1635892980" sldId="264"/>
            <ac:spMk id="21" creationId="{726908CC-6AC4-4222-8250-B90B6072E8AC}"/>
          </ac:spMkLst>
        </pc:spChg>
        <pc:spChg chg="add del">
          <ac:chgData name="Deekshith Kumar" userId="3bbc40c5f2826ed9" providerId="LiveId" clId="{2A1B2C24-9C52-48B0-AF54-771FF5A50A42}" dt="2025-04-15T16:13:51.599" v="170" actId="26606"/>
          <ac:spMkLst>
            <pc:docMk/>
            <pc:sldMk cId="1635892980" sldId="264"/>
            <ac:spMk id="22" creationId="{F2F606D8-696E-4B76-BB10-43672AA1475A}"/>
          </ac:spMkLst>
        </pc:spChg>
        <pc:spChg chg="add del">
          <ac:chgData name="Deekshith Kumar" userId="3bbc40c5f2826ed9" providerId="LiveId" clId="{2A1B2C24-9C52-48B0-AF54-771FF5A50A42}" dt="2025-04-15T16:13:51.599" v="170" actId="26606"/>
          <ac:spMkLst>
            <pc:docMk/>
            <pc:sldMk cId="1635892980" sldId="264"/>
            <ac:spMk id="23" creationId="{3ABF1881-5AFD-48F9-979A-19EE2FE30A33}"/>
          </ac:spMkLst>
        </pc:spChg>
        <pc:spChg chg="add del">
          <ac:chgData name="Deekshith Kumar" userId="3bbc40c5f2826ed9" providerId="LiveId" clId="{2A1B2C24-9C52-48B0-AF54-771FF5A50A42}" dt="2025-04-15T16:13:55.208" v="172" actId="26606"/>
          <ac:spMkLst>
            <pc:docMk/>
            <pc:sldMk cId="1635892980" sldId="264"/>
            <ac:spMk id="25" creationId="{42A4FC2C-047E-45A5-965D-8E1E3BF09BC6}"/>
          </ac:spMkLst>
        </pc:spChg>
        <pc:spChg chg="add del">
          <ac:chgData name="Deekshith Kumar" userId="3bbc40c5f2826ed9" providerId="LiveId" clId="{2A1B2C24-9C52-48B0-AF54-771FF5A50A42}" dt="2025-04-15T16:13:58.064" v="174" actId="26606"/>
          <ac:spMkLst>
            <pc:docMk/>
            <pc:sldMk cId="1635892980" sldId="264"/>
            <ac:spMk id="27" creationId="{42A4FC2C-047E-45A5-965D-8E1E3BF09BC6}"/>
          </ac:spMkLst>
        </pc:spChg>
        <pc:spChg chg="add del">
          <ac:chgData name="Deekshith Kumar" userId="3bbc40c5f2826ed9" providerId="LiveId" clId="{2A1B2C24-9C52-48B0-AF54-771FF5A50A42}" dt="2025-04-15T16:13:59.534" v="176" actId="26606"/>
          <ac:spMkLst>
            <pc:docMk/>
            <pc:sldMk cId="1635892980" sldId="264"/>
            <ac:spMk id="29" creationId="{E559D998-AB6C-46E1-B394-118E9A1E2D62}"/>
          </ac:spMkLst>
        </pc:spChg>
        <pc:spChg chg="add del">
          <ac:chgData name="Deekshith Kumar" userId="3bbc40c5f2826ed9" providerId="LiveId" clId="{2A1B2C24-9C52-48B0-AF54-771FF5A50A42}" dt="2025-04-15T16:14:02.466" v="178" actId="26606"/>
          <ac:spMkLst>
            <pc:docMk/>
            <pc:sldMk cId="1635892980" sldId="264"/>
            <ac:spMk id="31" creationId="{16B067B1-F4E5-4FDF-813D-C9E872E80075}"/>
          </ac:spMkLst>
        </pc:spChg>
        <pc:spChg chg="add del">
          <ac:chgData name="Deekshith Kumar" userId="3bbc40c5f2826ed9" providerId="LiveId" clId="{2A1B2C24-9C52-48B0-AF54-771FF5A50A42}" dt="2025-04-15T16:14:14.571" v="180" actId="26606"/>
          <ac:spMkLst>
            <pc:docMk/>
            <pc:sldMk cId="1635892980" sldId="264"/>
            <ac:spMk id="33" creationId="{E559D998-AB6C-46E1-B394-118E9A1E2D62}"/>
          </ac:spMkLst>
        </pc:spChg>
        <pc:spChg chg="add">
          <ac:chgData name="Deekshith Kumar" userId="3bbc40c5f2826ed9" providerId="LiveId" clId="{2A1B2C24-9C52-48B0-AF54-771FF5A50A42}" dt="2025-04-15T16:14:14.571" v="181" actId="26606"/>
          <ac:spMkLst>
            <pc:docMk/>
            <pc:sldMk cId="1635892980" sldId="264"/>
            <ac:spMk id="35" creationId="{4613B4A9-1C7C-4729-A016-AB42D3979460}"/>
          </ac:spMkLst>
        </pc:spChg>
        <pc:grpChg chg="add del">
          <ac:chgData name="Deekshith Kumar" userId="3bbc40c5f2826ed9" providerId="LiveId" clId="{2A1B2C24-9C52-48B0-AF54-771FF5A50A42}" dt="2025-04-15T16:13:45.781" v="166" actId="26606"/>
          <ac:grpSpMkLst>
            <pc:docMk/>
            <pc:sldMk cId="1635892980" sldId="264"/>
            <ac:grpSpMk id="16" creationId="{9DE3F54D-33BC-4382-A2AB-5E002F0F1166}"/>
          </ac:grpSpMkLst>
        </pc:grpChg>
        <pc:picChg chg="add mod">
          <ac:chgData name="Deekshith Kumar" userId="3bbc40c5f2826ed9" providerId="LiveId" clId="{2A1B2C24-9C52-48B0-AF54-771FF5A50A42}" dt="2025-04-15T16:14:14.571" v="181" actId="26606"/>
          <ac:picMkLst>
            <pc:docMk/>
            <pc:sldMk cId="1635892980" sldId="264"/>
            <ac:picMk id="3" creationId="{2FBF96EC-52E0-7FE5-36B9-45F9BDC70293}"/>
          </ac:picMkLst>
        </pc:picChg>
      </pc:sldChg>
      <pc:sldChg chg="addSp delSp modSp new mod setBg">
        <pc:chgData name="Deekshith Kumar" userId="3bbc40c5f2826ed9" providerId="LiveId" clId="{2A1B2C24-9C52-48B0-AF54-771FF5A50A42}" dt="2025-04-15T16:16:55.197" v="223" actId="26606"/>
        <pc:sldMkLst>
          <pc:docMk/>
          <pc:sldMk cId="4113728778" sldId="265"/>
        </pc:sldMkLst>
        <pc:spChg chg="add del">
          <ac:chgData name="Deekshith Kumar" userId="3bbc40c5f2826ed9" providerId="LiveId" clId="{2A1B2C24-9C52-48B0-AF54-771FF5A50A42}" dt="2025-04-15T16:15:36.321" v="185" actId="26606"/>
          <ac:spMkLst>
            <pc:docMk/>
            <pc:sldMk cId="4113728778" sldId="265"/>
            <ac:spMk id="8" creationId="{4613B4A9-1C7C-4729-A016-AB42D3979460}"/>
          </ac:spMkLst>
        </pc:spChg>
        <pc:spChg chg="add del">
          <ac:chgData name="Deekshith Kumar" userId="3bbc40c5f2826ed9" providerId="LiveId" clId="{2A1B2C24-9C52-48B0-AF54-771FF5A50A42}" dt="2025-04-15T16:15:39.146" v="187" actId="26606"/>
          <ac:spMkLst>
            <pc:docMk/>
            <pc:sldMk cId="4113728778" sldId="265"/>
            <ac:spMk id="10" creationId="{16B067B1-F4E5-4FDF-813D-C9E872E80075}"/>
          </ac:spMkLst>
        </pc:spChg>
        <pc:spChg chg="add del">
          <ac:chgData name="Deekshith Kumar" userId="3bbc40c5f2826ed9" providerId="LiveId" clId="{2A1B2C24-9C52-48B0-AF54-771FF5A50A42}" dt="2025-04-15T16:15:43.299" v="189" actId="26606"/>
          <ac:spMkLst>
            <pc:docMk/>
            <pc:sldMk cId="4113728778" sldId="265"/>
            <ac:spMk id="12" creationId="{E559D998-AB6C-46E1-B394-118E9A1E2D62}"/>
          </ac:spMkLst>
        </pc:spChg>
        <pc:spChg chg="add del">
          <ac:chgData name="Deekshith Kumar" userId="3bbc40c5f2826ed9" providerId="LiveId" clId="{2A1B2C24-9C52-48B0-AF54-771FF5A50A42}" dt="2025-04-15T16:15:45.265" v="191" actId="26606"/>
          <ac:spMkLst>
            <pc:docMk/>
            <pc:sldMk cId="4113728778" sldId="265"/>
            <ac:spMk id="14" creationId="{A8D57A06-A426-446D-B02C-A2DC6B62E45E}"/>
          </ac:spMkLst>
        </pc:spChg>
        <pc:spChg chg="add del">
          <ac:chgData name="Deekshith Kumar" userId="3bbc40c5f2826ed9" providerId="LiveId" clId="{2A1B2C24-9C52-48B0-AF54-771FF5A50A42}" dt="2025-04-15T16:15:45.265" v="191" actId="26606"/>
          <ac:spMkLst>
            <pc:docMk/>
            <pc:sldMk cId="4113728778" sldId="265"/>
            <ac:spMk id="15" creationId="{AB8C311F-7253-4AED-9701-7FC0708C41C7}"/>
          </ac:spMkLst>
        </pc:spChg>
        <pc:spChg chg="add del">
          <ac:chgData name="Deekshith Kumar" userId="3bbc40c5f2826ed9" providerId="LiveId" clId="{2A1B2C24-9C52-48B0-AF54-771FF5A50A42}" dt="2025-04-15T16:15:45.265" v="191" actId="26606"/>
          <ac:spMkLst>
            <pc:docMk/>
            <pc:sldMk cId="4113728778" sldId="265"/>
            <ac:spMk id="16" creationId="{E2384209-CB15-4CDF-9D31-C44FD9A3F20D}"/>
          </ac:spMkLst>
        </pc:spChg>
        <pc:spChg chg="add del">
          <ac:chgData name="Deekshith Kumar" userId="3bbc40c5f2826ed9" providerId="LiveId" clId="{2A1B2C24-9C52-48B0-AF54-771FF5A50A42}" dt="2025-04-15T16:15:45.265" v="191" actId="26606"/>
          <ac:spMkLst>
            <pc:docMk/>
            <pc:sldMk cId="4113728778" sldId="265"/>
            <ac:spMk id="17" creationId="{2633B3B5-CC90-43F0-8714-D31D1F3F0209}"/>
          </ac:spMkLst>
        </pc:spChg>
        <pc:spChg chg="add del">
          <ac:chgData name="Deekshith Kumar" userId="3bbc40c5f2826ed9" providerId="LiveId" clId="{2A1B2C24-9C52-48B0-AF54-771FF5A50A42}" dt="2025-04-15T16:15:46.767" v="193" actId="26606"/>
          <ac:spMkLst>
            <pc:docMk/>
            <pc:sldMk cId="4113728778" sldId="265"/>
            <ac:spMk id="19" creationId="{E559D998-AB6C-46E1-B394-118E9A1E2D62}"/>
          </ac:spMkLst>
        </pc:spChg>
        <pc:spChg chg="add del">
          <ac:chgData name="Deekshith Kumar" userId="3bbc40c5f2826ed9" providerId="LiveId" clId="{2A1B2C24-9C52-48B0-AF54-771FF5A50A42}" dt="2025-04-15T16:15:50.668" v="195" actId="26606"/>
          <ac:spMkLst>
            <pc:docMk/>
            <pc:sldMk cId="4113728778" sldId="265"/>
            <ac:spMk id="21" creationId="{42A4FC2C-047E-45A5-965D-8E1E3BF09BC6}"/>
          </ac:spMkLst>
        </pc:spChg>
        <pc:spChg chg="add del">
          <ac:chgData name="Deekshith Kumar" userId="3bbc40c5f2826ed9" providerId="LiveId" clId="{2A1B2C24-9C52-48B0-AF54-771FF5A50A42}" dt="2025-04-15T16:15:55.474" v="197" actId="26606"/>
          <ac:spMkLst>
            <pc:docMk/>
            <pc:sldMk cId="4113728778" sldId="265"/>
            <ac:spMk id="23" creationId="{AB8C311F-7253-4AED-9701-7FC0708C41C7}"/>
          </ac:spMkLst>
        </pc:spChg>
        <pc:spChg chg="add del">
          <ac:chgData name="Deekshith Kumar" userId="3bbc40c5f2826ed9" providerId="LiveId" clId="{2A1B2C24-9C52-48B0-AF54-771FF5A50A42}" dt="2025-04-15T16:15:55.474" v="197" actId="26606"/>
          <ac:spMkLst>
            <pc:docMk/>
            <pc:sldMk cId="4113728778" sldId="265"/>
            <ac:spMk id="24" creationId="{E2384209-CB15-4CDF-9D31-C44FD9A3F20D}"/>
          </ac:spMkLst>
        </pc:spChg>
        <pc:spChg chg="add del">
          <ac:chgData name="Deekshith Kumar" userId="3bbc40c5f2826ed9" providerId="LiveId" clId="{2A1B2C24-9C52-48B0-AF54-771FF5A50A42}" dt="2025-04-15T16:15:55.474" v="197" actId="26606"/>
          <ac:spMkLst>
            <pc:docMk/>
            <pc:sldMk cId="4113728778" sldId="265"/>
            <ac:spMk id="25" creationId="{2633B3B5-CC90-43F0-8714-D31D1F3F0209}"/>
          </ac:spMkLst>
        </pc:spChg>
        <pc:spChg chg="add del">
          <ac:chgData name="Deekshith Kumar" userId="3bbc40c5f2826ed9" providerId="LiveId" clId="{2A1B2C24-9C52-48B0-AF54-771FF5A50A42}" dt="2025-04-15T16:15:55.474" v="197" actId="26606"/>
          <ac:spMkLst>
            <pc:docMk/>
            <pc:sldMk cId="4113728778" sldId="265"/>
            <ac:spMk id="26" creationId="{A8D57A06-A426-446D-B02C-A2DC6B62E45E}"/>
          </ac:spMkLst>
        </pc:spChg>
        <pc:spChg chg="add del">
          <ac:chgData name="Deekshith Kumar" userId="3bbc40c5f2826ed9" providerId="LiveId" clId="{2A1B2C24-9C52-48B0-AF54-771FF5A50A42}" dt="2025-04-15T16:16:55.197" v="223" actId="26606"/>
          <ac:spMkLst>
            <pc:docMk/>
            <pc:sldMk cId="4113728778" sldId="265"/>
            <ac:spMk id="28" creationId="{E559D998-AB6C-46E1-B394-118E9A1E2D62}"/>
          </ac:spMkLst>
        </pc:spChg>
        <pc:spChg chg="add del">
          <ac:chgData name="Deekshith Kumar" userId="3bbc40c5f2826ed9" providerId="LiveId" clId="{2A1B2C24-9C52-48B0-AF54-771FF5A50A42}" dt="2025-04-15T16:16:15.404" v="200" actId="26606"/>
          <ac:spMkLst>
            <pc:docMk/>
            <pc:sldMk cId="4113728778" sldId="265"/>
            <ac:spMk id="33" creationId="{2D2B266D-3625-4584-A5C3-7D3F672CFF30}"/>
          </ac:spMkLst>
        </pc:spChg>
        <pc:spChg chg="add del">
          <ac:chgData name="Deekshith Kumar" userId="3bbc40c5f2826ed9" providerId="LiveId" clId="{2A1B2C24-9C52-48B0-AF54-771FF5A50A42}" dt="2025-04-15T16:16:15.404" v="200" actId="26606"/>
          <ac:spMkLst>
            <pc:docMk/>
            <pc:sldMk cId="4113728778" sldId="265"/>
            <ac:spMk id="35" creationId="{C463B99A-73EE-4FBB-B7C4-F9F9BCC25C65}"/>
          </ac:spMkLst>
        </pc:spChg>
        <pc:spChg chg="add del">
          <ac:chgData name="Deekshith Kumar" userId="3bbc40c5f2826ed9" providerId="LiveId" clId="{2A1B2C24-9C52-48B0-AF54-771FF5A50A42}" dt="2025-04-15T16:16:15.404" v="200" actId="26606"/>
          <ac:spMkLst>
            <pc:docMk/>
            <pc:sldMk cId="4113728778" sldId="265"/>
            <ac:spMk id="37" creationId="{A5D2A5D1-BA0D-47D3-B051-DA7743C46E28}"/>
          </ac:spMkLst>
        </pc:spChg>
        <pc:spChg chg="add del">
          <ac:chgData name="Deekshith Kumar" userId="3bbc40c5f2826ed9" providerId="LiveId" clId="{2A1B2C24-9C52-48B0-AF54-771FF5A50A42}" dt="2025-04-15T16:16:18.145" v="202" actId="26606"/>
          <ac:spMkLst>
            <pc:docMk/>
            <pc:sldMk cId="4113728778" sldId="265"/>
            <ac:spMk id="39" creationId="{4613B4A9-1C7C-4729-A016-AB42D3979460}"/>
          </ac:spMkLst>
        </pc:spChg>
        <pc:spChg chg="add del">
          <ac:chgData name="Deekshith Kumar" userId="3bbc40c5f2826ed9" providerId="LiveId" clId="{2A1B2C24-9C52-48B0-AF54-771FF5A50A42}" dt="2025-04-15T16:16:25.130" v="204" actId="26606"/>
          <ac:spMkLst>
            <pc:docMk/>
            <pc:sldMk cId="4113728778" sldId="265"/>
            <ac:spMk id="41" creationId="{3DAD86CA-8235-409B-982B-5E7A033E2392}"/>
          </ac:spMkLst>
        </pc:spChg>
        <pc:spChg chg="add del">
          <ac:chgData name="Deekshith Kumar" userId="3bbc40c5f2826ed9" providerId="LiveId" clId="{2A1B2C24-9C52-48B0-AF54-771FF5A50A42}" dt="2025-04-15T16:16:25.130" v="204" actId="26606"/>
          <ac:spMkLst>
            <pc:docMk/>
            <pc:sldMk cId="4113728778" sldId="265"/>
            <ac:spMk id="42" creationId="{9F234FBA-3501-47B4-AE0C-AA4AFBC8F603}"/>
          </ac:spMkLst>
        </pc:spChg>
        <pc:spChg chg="add del">
          <ac:chgData name="Deekshith Kumar" userId="3bbc40c5f2826ed9" providerId="LiveId" clId="{2A1B2C24-9C52-48B0-AF54-771FF5A50A42}" dt="2025-04-15T16:16:25.130" v="204" actId="26606"/>
          <ac:spMkLst>
            <pc:docMk/>
            <pc:sldMk cId="4113728778" sldId="265"/>
            <ac:spMk id="43" creationId="{B5EF893B-0491-416E-9D33-BADE9600792A}"/>
          </ac:spMkLst>
        </pc:spChg>
        <pc:spChg chg="add del">
          <ac:chgData name="Deekshith Kumar" userId="3bbc40c5f2826ed9" providerId="LiveId" clId="{2A1B2C24-9C52-48B0-AF54-771FF5A50A42}" dt="2025-04-15T16:16:26.958" v="206" actId="26606"/>
          <ac:spMkLst>
            <pc:docMk/>
            <pc:sldMk cId="4113728778" sldId="265"/>
            <ac:spMk id="45" creationId="{57957B04-C024-4B5F-B7C3-20FAE3F1D3CA}"/>
          </ac:spMkLst>
        </pc:spChg>
        <pc:spChg chg="add del">
          <ac:chgData name="Deekshith Kumar" userId="3bbc40c5f2826ed9" providerId="LiveId" clId="{2A1B2C24-9C52-48B0-AF54-771FF5A50A42}" dt="2025-04-15T16:16:26.958" v="206" actId="26606"/>
          <ac:spMkLst>
            <pc:docMk/>
            <pc:sldMk cId="4113728778" sldId="265"/>
            <ac:spMk id="46" creationId="{14995E8B-DB3C-4E23-9186-1613402BFDCF}"/>
          </ac:spMkLst>
        </pc:spChg>
        <pc:spChg chg="add del">
          <ac:chgData name="Deekshith Kumar" userId="3bbc40c5f2826ed9" providerId="LiveId" clId="{2A1B2C24-9C52-48B0-AF54-771FF5A50A42}" dt="2025-04-15T16:16:26.958" v="206" actId="26606"/>
          <ac:spMkLst>
            <pc:docMk/>
            <pc:sldMk cId="4113728778" sldId="265"/>
            <ac:spMk id="47" creationId="{C6FBFCE4-B693-49EB-9CE1-4420332195E7}"/>
          </ac:spMkLst>
        </pc:spChg>
        <pc:spChg chg="add del">
          <ac:chgData name="Deekshith Kumar" userId="3bbc40c5f2826ed9" providerId="LiveId" clId="{2A1B2C24-9C52-48B0-AF54-771FF5A50A42}" dt="2025-04-15T16:16:26.958" v="206" actId="26606"/>
          <ac:spMkLst>
            <pc:docMk/>
            <pc:sldMk cId="4113728778" sldId="265"/>
            <ac:spMk id="48" creationId="{CF21E7C5-2080-4549-97AA-9A6688257789}"/>
          </ac:spMkLst>
        </pc:spChg>
        <pc:spChg chg="add del">
          <ac:chgData name="Deekshith Kumar" userId="3bbc40c5f2826ed9" providerId="LiveId" clId="{2A1B2C24-9C52-48B0-AF54-771FF5A50A42}" dt="2025-04-15T16:16:29.055" v="208" actId="26606"/>
          <ac:spMkLst>
            <pc:docMk/>
            <pc:sldMk cId="4113728778" sldId="265"/>
            <ac:spMk id="65" creationId="{2D2B266D-3625-4584-A5C3-7D3F672CFF30}"/>
          </ac:spMkLst>
        </pc:spChg>
        <pc:spChg chg="add del">
          <ac:chgData name="Deekshith Kumar" userId="3bbc40c5f2826ed9" providerId="LiveId" clId="{2A1B2C24-9C52-48B0-AF54-771FF5A50A42}" dt="2025-04-15T16:16:29.055" v="208" actId="26606"/>
          <ac:spMkLst>
            <pc:docMk/>
            <pc:sldMk cId="4113728778" sldId="265"/>
            <ac:spMk id="66" creationId="{C463B99A-73EE-4FBB-B7C4-F9F9BCC25C65}"/>
          </ac:spMkLst>
        </pc:spChg>
        <pc:spChg chg="add del">
          <ac:chgData name="Deekshith Kumar" userId="3bbc40c5f2826ed9" providerId="LiveId" clId="{2A1B2C24-9C52-48B0-AF54-771FF5A50A42}" dt="2025-04-15T16:16:29.055" v="208" actId="26606"/>
          <ac:spMkLst>
            <pc:docMk/>
            <pc:sldMk cId="4113728778" sldId="265"/>
            <ac:spMk id="67" creationId="{A5D2A5D1-BA0D-47D3-B051-DA7743C46E28}"/>
          </ac:spMkLst>
        </pc:spChg>
        <pc:spChg chg="add del">
          <ac:chgData name="Deekshith Kumar" userId="3bbc40c5f2826ed9" providerId="LiveId" clId="{2A1B2C24-9C52-48B0-AF54-771FF5A50A42}" dt="2025-04-15T16:16:39.507" v="210" actId="26606"/>
          <ac:spMkLst>
            <pc:docMk/>
            <pc:sldMk cId="4113728778" sldId="265"/>
            <ac:spMk id="69" creationId="{16B067B1-F4E5-4FDF-813D-C9E872E80075}"/>
          </ac:spMkLst>
        </pc:spChg>
        <pc:spChg chg="add del">
          <ac:chgData name="Deekshith Kumar" userId="3bbc40c5f2826ed9" providerId="LiveId" clId="{2A1B2C24-9C52-48B0-AF54-771FF5A50A42}" dt="2025-04-15T16:16:41.121" v="212" actId="26606"/>
          <ac:spMkLst>
            <pc:docMk/>
            <pc:sldMk cId="4113728778" sldId="265"/>
            <ac:spMk id="71" creationId="{32BC26D8-82FB-445E-AA49-62A77D7C1EE0}"/>
          </ac:spMkLst>
        </pc:spChg>
        <pc:spChg chg="add del">
          <ac:chgData name="Deekshith Kumar" userId="3bbc40c5f2826ed9" providerId="LiveId" clId="{2A1B2C24-9C52-48B0-AF54-771FF5A50A42}" dt="2025-04-15T16:16:41.121" v="212" actId="26606"/>
          <ac:spMkLst>
            <pc:docMk/>
            <pc:sldMk cId="4113728778" sldId="265"/>
            <ac:spMk id="72" creationId="{CB44330D-EA18-4254-AA95-EB49948539B8}"/>
          </ac:spMkLst>
        </pc:spChg>
        <pc:spChg chg="add del">
          <ac:chgData name="Deekshith Kumar" userId="3bbc40c5f2826ed9" providerId="LiveId" clId="{2A1B2C24-9C52-48B0-AF54-771FF5A50A42}" dt="2025-04-15T16:16:45.736" v="214" actId="26606"/>
          <ac:spMkLst>
            <pc:docMk/>
            <pc:sldMk cId="4113728778" sldId="265"/>
            <ac:spMk id="74" creationId="{AB8C311F-7253-4AED-9701-7FC0708C41C7}"/>
          </ac:spMkLst>
        </pc:spChg>
        <pc:spChg chg="add del">
          <ac:chgData name="Deekshith Kumar" userId="3bbc40c5f2826ed9" providerId="LiveId" clId="{2A1B2C24-9C52-48B0-AF54-771FF5A50A42}" dt="2025-04-15T16:16:45.736" v="214" actId="26606"/>
          <ac:spMkLst>
            <pc:docMk/>
            <pc:sldMk cId="4113728778" sldId="265"/>
            <ac:spMk id="75" creationId="{E2384209-CB15-4CDF-9D31-C44FD9A3F20D}"/>
          </ac:spMkLst>
        </pc:spChg>
        <pc:spChg chg="add del">
          <ac:chgData name="Deekshith Kumar" userId="3bbc40c5f2826ed9" providerId="LiveId" clId="{2A1B2C24-9C52-48B0-AF54-771FF5A50A42}" dt="2025-04-15T16:16:45.736" v="214" actId="26606"/>
          <ac:spMkLst>
            <pc:docMk/>
            <pc:sldMk cId="4113728778" sldId="265"/>
            <ac:spMk id="76" creationId="{2633B3B5-CC90-43F0-8714-D31D1F3F0209}"/>
          </ac:spMkLst>
        </pc:spChg>
        <pc:spChg chg="add del">
          <ac:chgData name="Deekshith Kumar" userId="3bbc40c5f2826ed9" providerId="LiveId" clId="{2A1B2C24-9C52-48B0-AF54-771FF5A50A42}" dt="2025-04-15T16:16:45.736" v="214" actId="26606"/>
          <ac:spMkLst>
            <pc:docMk/>
            <pc:sldMk cId="4113728778" sldId="265"/>
            <ac:spMk id="77" creationId="{A8D57A06-A426-446D-B02C-A2DC6B62E45E}"/>
          </ac:spMkLst>
        </pc:spChg>
        <pc:spChg chg="add del">
          <ac:chgData name="Deekshith Kumar" userId="3bbc40c5f2826ed9" providerId="LiveId" clId="{2A1B2C24-9C52-48B0-AF54-771FF5A50A42}" dt="2025-04-15T16:16:47.245" v="216" actId="26606"/>
          <ac:spMkLst>
            <pc:docMk/>
            <pc:sldMk cId="4113728778" sldId="265"/>
            <ac:spMk id="79" creationId="{AB8C311F-7253-4AED-9701-7FC0708C41C7}"/>
          </ac:spMkLst>
        </pc:spChg>
        <pc:spChg chg="add del">
          <ac:chgData name="Deekshith Kumar" userId="3bbc40c5f2826ed9" providerId="LiveId" clId="{2A1B2C24-9C52-48B0-AF54-771FF5A50A42}" dt="2025-04-15T16:16:47.245" v="216" actId="26606"/>
          <ac:spMkLst>
            <pc:docMk/>
            <pc:sldMk cId="4113728778" sldId="265"/>
            <ac:spMk id="80" creationId="{E2384209-CB15-4CDF-9D31-C44FD9A3F20D}"/>
          </ac:spMkLst>
        </pc:spChg>
        <pc:spChg chg="add del">
          <ac:chgData name="Deekshith Kumar" userId="3bbc40c5f2826ed9" providerId="LiveId" clId="{2A1B2C24-9C52-48B0-AF54-771FF5A50A42}" dt="2025-04-15T16:16:47.245" v="216" actId="26606"/>
          <ac:spMkLst>
            <pc:docMk/>
            <pc:sldMk cId="4113728778" sldId="265"/>
            <ac:spMk id="81" creationId="{2633B3B5-CC90-43F0-8714-D31D1F3F0209}"/>
          </ac:spMkLst>
        </pc:spChg>
        <pc:spChg chg="add del">
          <ac:chgData name="Deekshith Kumar" userId="3bbc40c5f2826ed9" providerId="LiveId" clId="{2A1B2C24-9C52-48B0-AF54-771FF5A50A42}" dt="2025-04-15T16:16:47.245" v="216" actId="26606"/>
          <ac:spMkLst>
            <pc:docMk/>
            <pc:sldMk cId="4113728778" sldId="265"/>
            <ac:spMk id="82" creationId="{A8D57A06-A426-446D-B02C-A2DC6B62E45E}"/>
          </ac:spMkLst>
        </pc:spChg>
        <pc:spChg chg="add del">
          <ac:chgData name="Deekshith Kumar" userId="3bbc40c5f2826ed9" providerId="LiveId" clId="{2A1B2C24-9C52-48B0-AF54-771FF5A50A42}" dt="2025-04-15T16:16:49.810" v="218" actId="26606"/>
          <ac:spMkLst>
            <pc:docMk/>
            <pc:sldMk cId="4113728778" sldId="265"/>
            <ac:spMk id="84" creationId="{32BC26D8-82FB-445E-AA49-62A77D7C1EE0}"/>
          </ac:spMkLst>
        </pc:spChg>
        <pc:spChg chg="add del">
          <ac:chgData name="Deekshith Kumar" userId="3bbc40c5f2826ed9" providerId="LiveId" clId="{2A1B2C24-9C52-48B0-AF54-771FF5A50A42}" dt="2025-04-15T16:16:49.810" v="218" actId="26606"/>
          <ac:spMkLst>
            <pc:docMk/>
            <pc:sldMk cId="4113728778" sldId="265"/>
            <ac:spMk id="85" creationId="{CB44330D-EA18-4254-AA95-EB49948539B8}"/>
          </ac:spMkLst>
        </pc:spChg>
        <pc:spChg chg="add del">
          <ac:chgData name="Deekshith Kumar" userId="3bbc40c5f2826ed9" providerId="LiveId" clId="{2A1B2C24-9C52-48B0-AF54-771FF5A50A42}" dt="2025-04-15T16:16:53.954" v="220" actId="26606"/>
          <ac:spMkLst>
            <pc:docMk/>
            <pc:sldMk cId="4113728778" sldId="265"/>
            <ac:spMk id="87" creationId="{16B067B1-F4E5-4FDF-813D-C9E872E80075}"/>
          </ac:spMkLst>
        </pc:spChg>
        <pc:spChg chg="add del">
          <ac:chgData name="Deekshith Kumar" userId="3bbc40c5f2826ed9" providerId="LiveId" clId="{2A1B2C24-9C52-48B0-AF54-771FF5A50A42}" dt="2025-04-15T16:16:55.184" v="222" actId="26606"/>
          <ac:spMkLst>
            <pc:docMk/>
            <pc:sldMk cId="4113728778" sldId="265"/>
            <ac:spMk id="89" creationId="{14995E8B-DB3C-4E23-9186-1613402BFDCF}"/>
          </ac:spMkLst>
        </pc:spChg>
        <pc:spChg chg="add del">
          <ac:chgData name="Deekshith Kumar" userId="3bbc40c5f2826ed9" providerId="LiveId" clId="{2A1B2C24-9C52-48B0-AF54-771FF5A50A42}" dt="2025-04-15T16:16:55.184" v="222" actId="26606"/>
          <ac:spMkLst>
            <pc:docMk/>
            <pc:sldMk cId="4113728778" sldId="265"/>
            <ac:spMk id="90" creationId="{CF21E7C5-2080-4549-97AA-9A6688257789}"/>
          </ac:spMkLst>
        </pc:spChg>
        <pc:spChg chg="add del">
          <ac:chgData name="Deekshith Kumar" userId="3bbc40c5f2826ed9" providerId="LiveId" clId="{2A1B2C24-9C52-48B0-AF54-771FF5A50A42}" dt="2025-04-15T16:16:55.184" v="222" actId="26606"/>
          <ac:spMkLst>
            <pc:docMk/>
            <pc:sldMk cId="4113728778" sldId="265"/>
            <ac:spMk id="96" creationId="{57957B04-C024-4B5F-B7C3-20FAE3F1D3CA}"/>
          </ac:spMkLst>
        </pc:spChg>
        <pc:spChg chg="add del">
          <ac:chgData name="Deekshith Kumar" userId="3bbc40c5f2826ed9" providerId="LiveId" clId="{2A1B2C24-9C52-48B0-AF54-771FF5A50A42}" dt="2025-04-15T16:16:55.184" v="222" actId="26606"/>
          <ac:spMkLst>
            <pc:docMk/>
            <pc:sldMk cId="4113728778" sldId="265"/>
            <ac:spMk id="97" creationId="{C6FBFCE4-B693-49EB-9CE1-4420332195E7}"/>
          </ac:spMkLst>
        </pc:spChg>
        <pc:spChg chg="add">
          <ac:chgData name="Deekshith Kumar" userId="3bbc40c5f2826ed9" providerId="LiveId" clId="{2A1B2C24-9C52-48B0-AF54-771FF5A50A42}" dt="2025-04-15T16:16:55.197" v="223" actId="26606"/>
          <ac:spMkLst>
            <pc:docMk/>
            <pc:sldMk cId="4113728778" sldId="265"/>
            <ac:spMk id="101" creationId="{2D2B266D-3625-4584-A5C3-7D3F672CFF30}"/>
          </ac:spMkLst>
        </pc:spChg>
        <pc:spChg chg="add">
          <ac:chgData name="Deekshith Kumar" userId="3bbc40c5f2826ed9" providerId="LiveId" clId="{2A1B2C24-9C52-48B0-AF54-771FF5A50A42}" dt="2025-04-15T16:16:55.197" v="223" actId="26606"/>
          <ac:spMkLst>
            <pc:docMk/>
            <pc:sldMk cId="4113728778" sldId="265"/>
            <ac:spMk id="102" creationId="{C463B99A-73EE-4FBB-B7C4-F9F9BCC25C65}"/>
          </ac:spMkLst>
        </pc:spChg>
        <pc:spChg chg="add">
          <ac:chgData name="Deekshith Kumar" userId="3bbc40c5f2826ed9" providerId="LiveId" clId="{2A1B2C24-9C52-48B0-AF54-771FF5A50A42}" dt="2025-04-15T16:16:55.197" v="223" actId="26606"/>
          <ac:spMkLst>
            <pc:docMk/>
            <pc:sldMk cId="4113728778" sldId="265"/>
            <ac:spMk id="103" creationId="{A5D2A5D1-BA0D-47D3-B051-DA7743C46E28}"/>
          </ac:spMkLst>
        </pc:spChg>
        <pc:grpChg chg="add del">
          <ac:chgData name="Deekshith Kumar" userId="3bbc40c5f2826ed9" providerId="LiveId" clId="{2A1B2C24-9C52-48B0-AF54-771FF5A50A42}" dt="2025-04-15T16:16:26.958" v="206" actId="26606"/>
          <ac:grpSpMkLst>
            <pc:docMk/>
            <pc:sldMk cId="4113728778" sldId="265"/>
            <ac:grpSpMk id="49" creationId="{8FFC4225-9683-4D55-8686-FCDDB8BCBF38}"/>
          </ac:grpSpMkLst>
        </pc:grpChg>
        <pc:grpChg chg="add del">
          <ac:chgData name="Deekshith Kumar" userId="3bbc40c5f2826ed9" providerId="LiveId" clId="{2A1B2C24-9C52-48B0-AF54-771FF5A50A42}" dt="2025-04-15T16:16:26.958" v="206" actId="26606"/>
          <ac:grpSpMkLst>
            <pc:docMk/>
            <pc:sldMk cId="4113728778" sldId="265"/>
            <ac:grpSpMk id="54" creationId="{58454601-8C5B-41C4-8012-BF42AE4E16F2}"/>
          </ac:grpSpMkLst>
        </pc:grpChg>
        <pc:grpChg chg="add del">
          <ac:chgData name="Deekshith Kumar" userId="3bbc40c5f2826ed9" providerId="LiveId" clId="{2A1B2C24-9C52-48B0-AF54-771FF5A50A42}" dt="2025-04-15T16:16:26.958" v="206" actId="26606"/>
          <ac:grpSpMkLst>
            <pc:docMk/>
            <pc:sldMk cId="4113728778" sldId="265"/>
            <ac:grpSpMk id="55" creationId="{2993EE7D-6C2F-43A3-9C60-0C79DB9E529F}"/>
          </ac:grpSpMkLst>
        </pc:grpChg>
        <pc:grpChg chg="add del">
          <ac:chgData name="Deekshith Kumar" userId="3bbc40c5f2826ed9" providerId="LiveId" clId="{2A1B2C24-9C52-48B0-AF54-771FF5A50A42}" dt="2025-04-15T16:16:55.184" v="222" actId="26606"/>
          <ac:grpSpMkLst>
            <pc:docMk/>
            <pc:sldMk cId="4113728778" sldId="265"/>
            <ac:grpSpMk id="91" creationId="{58454601-8C5B-41C4-8012-BF42AE4E16F2}"/>
          </ac:grpSpMkLst>
        </pc:grpChg>
        <pc:grpChg chg="add del">
          <ac:chgData name="Deekshith Kumar" userId="3bbc40c5f2826ed9" providerId="LiveId" clId="{2A1B2C24-9C52-48B0-AF54-771FF5A50A42}" dt="2025-04-15T16:16:55.184" v="222" actId="26606"/>
          <ac:grpSpMkLst>
            <pc:docMk/>
            <pc:sldMk cId="4113728778" sldId="265"/>
            <ac:grpSpMk id="98" creationId="{8FFC4225-9683-4D55-8686-FCDDB8BCBF38}"/>
          </ac:grpSpMkLst>
        </pc:grpChg>
        <pc:grpChg chg="add del">
          <ac:chgData name="Deekshith Kumar" userId="3bbc40c5f2826ed9" providerId="LiveId" clId="{2A1B2C24-9C52-48B0-AF54-771FF5A50A42}" dt="2025-04-15T16:16:55.184" v="222" actId="26606"/>
          <ac:grpSpMkLst>
            <pc:docMk/>
            <pc:sldMk cId="4113728778" sldId="265"/>
            <ac:grpSpMk id="99" creationId="{2993EE7D-6C2F-43A3-9C60-0C79DB9E529F}"/>
          </ac:grpSpMkLst>
        </pc:grpChg>
        <pc:picChg chg="add mod">
          <ac:chgData name="Deekshith Kumar" userId="3bbc40c5f2826ed9" providerId="LiveId" clId="{2A1B2C24-9C52-48B0-AF54-771FF5A50A42}" dt="2025-04-15T16:16:55.197" v="223" actId="26606"/>
          <ac:picMkLst>
            <pc:docMk/>
            <pc:sldMk cId="4113728778" sldId="265"/>
            <ac:picMk id="3" creationId="{F3424D80-7670-8B70-1B42-D15BA562BB71}"/>
          </ac:picMkLst>
        </pc:picChg>
        <pc:cxnChg chg="add del">
          <ac:chgData name="Deekshith Kumar" userId="3bbc40c5f2826ed9" providerId="LiveId" clId="{2A1B2C24-9C52-48B0-AF54-771FF5A50A42}" dt="2025-04-15T16:16:25.130" v="204" actId="26606"/>
          <ac:cxnSpMkLst>
            <pc:docMk/>
            <pc:sldMk cId="4113728778" sldId="265"/>
            <ac:cxnSpMk id="44" creationId="{469F4FF8-F8B0-4630-BA1B-0D8B324CD5FF}"/>
          </ac:cxnSpMkLst>
        </pc:cxnChg>
      </pc:sldChg>
      <pc:sldChg chg="addSp modSp new mod setBg">
        <pc:chgData name="Deekshith Kumar" userId="3bbc40c5f2826ed9" providerId="LiveId" clId="{2A1B2C24-9C52-48B0-AF54-771FF5A50A42}" dt="2025-04-15T16:18:07.537" v="226" actId="26606"/>
        <pc:sldMkLst>
          <pc:docMk/>
          <pc:sldMk cId="959992723" sldId="266"/>
        </pc:sldMkLst>
        <pc:spChg chg="add">
          <ac:chgData name="Deekshith Kumar" userId="3bbc40c5f2826ed9" providerId="LiveId" clId="{2A1B2C24-9C52-48B0-AF54-771FF5A50A42}" dt="2025-04-15T16:18:07.537" v="226" actId="26606"/>
          <ac:spMkLst>
            <pc:docMk/>
            <pc:sldMk cId="959992723" sldId="266"/>
            <ac:spMk id="8" creationId="{2D2B266D-3625-4584-A5C3-7D3F672CFF30}"/>
          </ac:spMkLst>
        </pc:spChg>
        <pc:spChg chg="add">
          <ac:chgData name="Deekshith Kumar" userId="3bbc40c5f2826ed9" providerId="LiveId" clId="{2A1B2C24-9C52-48B0-AF54-771FF5A50A42}" dt="2025-04-15T16:18:07.537" v="226" actId="26606"/>
          <ac:spMkLst>
            <pc:docMk/>
            <pc:sldMk cId="959992723" sldId="266"/>
            <ac:spMk id="10" creationId="{C463B99A-73EE-4FBB-B7C4-F9F9BCC25C65}"/>
          </ac:spMkLst>
        </pc:spChg>
        <pc:spChg chg="add">
          <ac:chgData name="Deekshith Kumar" userId="3bbc40c5f2826ed9" providerId="LiveId" clId="{2A1B2C24-9C52-48B0-AF54-771FF5A50A42}" dt="2025-04-15T16:18:07.537" v="226" actId="26606"/>
          <ac:spMkLst>
            <pc:docMk/>
            <pc:sldMk cId="959992723" sldId="266"/>
            <ac:spMk id="12" creationId="{A5D2A5D1-BA0D-47D3-B051-DA7743C46E28}"/>
          </ac:spMkLst>
        </pc:spChg>
        <pc:picChg chg="add mod">
          <ac:chgData name="Deekshith Kumar" userId="3bbc40c5f2826ed9" providerId="LiveId" clId="{2A1B2C24-9C52-48B0-AF54-771FF5A50A42}" dt="2025-04-15T16:18:07.537" v="226" actId="26606"/>
          <ac:picMkLst>
            <pc:docMk/>
            <pc:sldMk cId="959992723" sldId="266"/>
            <ac:picMk id="3" creationId="{17B16A55-5623-B313-4C77-D7723C618464}"/>
          </ac:picMkLst>
        </pc:picChg>
      </pc:sldChg>
      <pc:sldChg chg="addSp modSp new mod setBg">
        <pc:chgData name="Deekshith Kumar" userId="3bbc40c5f2826ed9" providerId="LiveId" clId="{2A1B2C24-9C52-48B0-AF54-771FF5A50A42}" dt="2025-04-15T16:18:42.107" v="229" actId="26606"/>
        <pc:sldMkLst>
          <pc:docMk/>
          <pc:sldMk cId="3650177688" sldId="267"/>
        </pc:sldMkLst>
        <pc:spChg chg="add">
          <ac:chgData name="Deekshith Kumar" userId="3bbc40c5f2826ed9" providerId="LiveId" clId="{2A1B2C24-9C52-48B0-AF54-771FF5A50A42}" dt="2025-04-15T16:18:42.107" v="229" actId="26606"/>
          <ac:spMkLst>
            <pc:docMk/>
            <pc:sldMk cId="3650177688" sldId="267"/>
            <ac:spMk id="8" creationId="{2D2B266D-3625-4584-A5C3-7D3F672CFF30}"/>
          </ac:spMkLst>
        </pc:spChg>
        <pc:spChg chg="add">
          <ac:chgData name="Deekshith Kumar" userId="3bbc40c5f2826ed9" providerId="LiveId" clId="{2A1B2C24-9C52-48B0-AF54-771FF5A50A42}" dt="2025-04-15T16:18:42.107" v="229" actId="26606"/>
          <ac:spMkLst>
            <pc:docMk/>
            <pc:sldMk cId="3650177688" sldId="267"/>
            <ac:spMk id="10" creationId="{C463B99A-73EE-4FBB-B7C4-F9F9BCC25C65}"/>
          </ac:spMkLst>
        </pc:spChg>
        <pc:spChg chg="add">
          <ac:chgData name="Deekshith Kumar" userId="3bbc40c5f2826ed9" providerId="LiveId" clId="{2A1B2C24-9C52-48B0-AF54-771FF5A50A42}" dt="2025-04-15T16:18:42.107" v="229" actId="26606"/>
          <ac:spMkLst>
            <pc:docMk/>
            <pc:sldMk cId="3650177688" sldId="267"/>
            <ac:spMk id="12" creationId="{A5D2A5D1-BA0D-47D3-B051-DA7743C46E28}"/>
          </ac:spMkLst>
        </pc:spChg>
        <pc:picChg chg="add mod">
          <ac:chgData name="Deekshith Kumar" userId="3bbc40c5f2826ed9" providerId="LiveId" clId="{2A1B2C24-9C52-48B0-AF54-771FF5A50A42}" dt="2025-04-15T16:18:42.107" v="229" actId="26606"/>
          <ac:picMkLst>
            <pc:docMk/>
            <pc:sldMk cId="3650177688" sldId="267"/>
            <ac:picMk id="3" creationId="{97B22B77-DE53-9295-D30F-5B52D8C56D02}"/>
          </ac:picMkLst>
        </pc:picChg>
      </pc:sldChg>
      <pc:sldChg chg="addSp delSp modSp new mod setBg">
        <pc:chgData name="Deekshith Kumar" userId="3bbc40c5f2826ed9" providerId="LiveId" clId="{2A1B2C24-9C52-48B0-AF54-771FF5A50A42}" dt="2025-04-15T16:27:18.965" v="245" actId="27614"/>
        <pc:sldMkLst>
          <pc:docMk/>
          <pc:sldMk cId="1463166864" sldId="268"/>
        </pc:sldMkLst>
        <pc:spChg chg="add del">
          <ac:chgData name="Deekshith Kumar" userId="3bbc40c5f2826ed9" providerId="LiveId" clId="{2A1B2C24-9C52-48B0-AF54-771FF5A50A42}" dt="2025-04-15T16:26:56.423" v="237" actId="26606"/>
          <ac:spMkLst>
            <pc:docMk/>
            <pc:sldMk cId="1463166864" sldId="268"/>
            <ac:spMk id="5" creationId="{EBB17A8D-9B05-F73E-604D-3FF58B8A170E}"/>
          </ac:spMkLst>
        </pc:spChg>
        <pc:spChg chg="add del">
          <ac:chgData name="Deekshith Kumar" userId="3bbc40c5f2826ed9" providerId="LiveId" clId="{2A1B2C24-9C52-48B0-AF54-771FF5A50A42}" dt="2025-04-15T16:26:45.262" v="233" actId="26606"/>
          <ac:spMkLst>
            <pc:docMk/>
            <pc:sldMk cId="1463166864" sldId="268"/>
            <ac:spMk id="8" creationId="{42A4FC2C-047E-45A5-965D-8E1E3BF09BC6}"/>
          </ac:spMkLst>
        </pc:spChg>
        <pc:spChg chg="add del">
          <ac:chgData name="Deekshith Kumar" userId="3bbc40c5f2826ed9" providerId="LiveId" clId="{2A1B2C24-9C52-48B0-AF54-771FF5A50A42}" dt="2025-04-15T16:26:58.776" v="239" actId="26606"/>
          <ac:spMkLst>
            <pc:docMk/>
            <pc:sldMk cId="1463166864" sldId="268"/>
            <ac:spMk id="12" creationId="{FE29D509-65D8-0297-0BE0-870D888D4A2F}"/>
          </ac:spMkLst>
        </pc:spChg>
        <pc:spChg chg="add del">
          <ac:chgData name="Deekshith Kumar" userId="3bbc40c5f2826ed9" providerId="LiveId" clId="{2A1B2C24-9C52-48B0-AF54-771FF5A50A42}" dt="2025-04-15T16:27:01.195" v="241" actId="26606"/>
          <ac:spMkLst>
            <pc:docMk/>
            <pc:sldMk cId="1463166864" sldId="268"/>
            <ac:spMk id="15" creationId="{EBB17A8D-9B05-F73E-604D-3FF58B8A170E}"/>
          </ac:spMkLst>
        </pc:spChg>
        <pc:spChg chg="add del">
          <ac:chgData name="Deekshith Kumar" userId="3bbc40c5f2826ed9" providerId="LiveId" clId="{2A1B2C24-9C52-48B0-AF54-771FF5A50A42}" dt="2025-04-15T16:27:06.248" v="243" actId="26606"/>
          <ac:spMkLst>
            <pc:docMk/>
            <pc:sldMk cId="1463166864" sldId="268"/>
            <ac:spMk id="18" creationId="{FE29D509-65D8-0297-0BE0-870D888D4A2F}"/>
          </ac:spMkLst>
        </pc:spChg>
        <pc:picChg chg="add mod">
          <ac:chgData name="Deekshith Kumar" userId="3bbc40c5f2826ed9" providerId="LiveId" clId="{2A1B2C24-9C52-48B0-AF54-771FF5A50A42}" dt="2025-04-15T16:27:18.965" v="245" actId="27614"/>
          <ac:picMkLst>
            <pc:docMk/>
            <pc:sldMk cId="1463166864" sldId="268"/>
            <ac:picMk id="3" creationId="{CF474CE9-1078-87CE-7B8C-09324CD35CF6}"/>
          </ac:picMkLst>
        </pc:picChg>
        <pc:cxnChg chg="add del">
          <ac:chgData name="Deekshith Kumar" userId="3bbc40c5f2826ed9" providerId="LiveId" clId="{2A1B2C24-9C52-48B0-AF54-771FF5A50A42}" dt="2025-04-15T16:26:56.423" v="237" actId="26606"/>
          <ac:cxnSpMkLst>
            <pc:docMk/>
            <pc:sldMk cId="1463166864" sldId="268"/>
            <ac:cxnSpMk id="10" creationId="{08671CFF-13CE-4046-6B91-44F30DCCF2E7}"/>
          </ac:cxnSpMkLst>
        </pc:cxnChg>
        <pc:cxnChg chg="add del">
          <ac:chgData name="Deekshith Kumar" userId="3bbc40c5f2826ed9" providerId="LiveId" clId="{2A1B2C24-9C52-48B0-AF54-771FF5A50A42}" dt="2025-04-15T16:26:58.776" v="239" actId="26606"/>
          <ac:cxnSpMkLst>
            <pc:docMk/>
            <pc:sldMk cId="1463166864" sldId="268"/>
            <ac:cxnSpMk id="13" creationId="{08671CFF-13CE-4046-6B91-44F30DCCF2E7}"/>
          </ac:cxnSpMkLst>
        </pc:cxnChg>
        <pc:cxnChg chg="add del">
          <ac:chgData name="Deekshith Kumar" userId="3bbc40c5f2826ed9" providerId="LiveId" clId="{2A1B2C24-9C52-48B0-AF54-771FF5A50A42}" dt="2025-04-15T16:27:01.195" v="241" actId="26606"/>
          <ac:cxnSpMkLst>
            <pc:docMk/>
            <pc:sldMk cId="1463166864" sldId="268"/>
            <ac:cxnSpMk id="16" creationId="{08671CFF-13CE-4046-6B91-44F30DCCF2E7}"/>
          </ac:cxnSpMkLst>
        </pc:cxnChg>
        <pc:cxnChg chg="add del">
          <ac:chgData name="Deekshith Kumar" userId="3bbc40c5f2826ed9" providerId="LiveId" clId="{2A1B2C24-9C52-48B0-AF54-771FF5A50A42}" dt="2025-04-15T16:27:06.248" v="243" actId="26606"/>
          <ac:cxnSpMkLst>
            <pc:docMk/>
            <pc:sldMk cId="1463166864" sldId="268"/>
            <ac:cxnSpMk id="19" creationId="{08671CFF-13CE-4046-6B91-44F30DCCF2E7}"/>
          </ac:cxnSpMkLst>
        </pc:cxnChg>
      </pc:sldChg>
      <pc:sldChg chg="addSp delSp modSp new mod setBg">
        <pc:chgData name="Deekshith Kumar" userId="3bbc40c5f2826ed9" providerId="LiveId" clId="{2A1B2C24-9C52-48B0-AF54-771FF5A50A42}" dt="2025-04-16T14:52:52.436" v="259" actId="27614"/>
        <pc:sldMkLst>
          <pc:docMk/>
          <pc:sldMk cId="3268157710" sldId="269"/>
        </pc:sldMkLst>
        <pc:spChg chg="add del">
          <ac:chgData name="Deekshith Kumar" userId="3bbc40c5f2826ed9" providerId="LiveId" clId="{2A1B2C24-9C52-48B0-AF54-771FF5A50A42}" dt="2025-04-16T14:52:25.947" v="251" actId="26606"/>
          <ac:spMkLst>
            <pc:docMk/>
            <pc:sldMk cId="3268157710" sldId="269"/>
            <ac:spMk id="8" creationId="{16B067B1-F4E5-4FDF-813D-C9E872E80075}"/>
          </ac:spMkLst>
        </pc:spChg>
        <pc:spChg chg="add del">
          <ac:chgData name="Deekshith Kumar" userId="3bbc40c5f2826ed9" providerId="LiveId" clId="{2A1B2C24-9C52-48B0-AF54-771FF5A50A42}" dt="2025-04-16T14:52:29.065" v="253" actId="26606"/>
          <ac:spMkLst>
            <pc:docMk/>
            <pc:sldMk cId="3268157710" sldId="269"/>
            <ac:spMk id="10" creationId="{A5D2A5D1-BA0D-47D3-B051-DA7743C46E28}"/>
          </ac:spMkLst>
        </pc:spChg>
        <pc:spChg chg="add del">
          <ac:chgData name="Deekshith Kumar" userId="3bbc40c5f2826ed9" providerId="LiveId" clId="{2A1B2C24-9C52-48B0-AF54-771FF5A50A42}" dt="2025-04-16T14:52:29.065" v="253" actId="26606"/>
          <ac:spMkLst>
            <pc:docMk/>
            <pc:sldMk cId="3268157710" sldId="269"/>
            <ac:spMk id="11" creationId="{2D2B266D-3625-4584-A5C3-7D3F672CFF30}"/>
          </ac:spMkLst>
        </pc:spChg>
        <pc:spChg chg="add del">
          <ac:chgData name="Deekshith Kumar" userId="3bbc40c5f2826ed9" providerId="LiveId" clId="{2A1B2C24-9C52-48B0-AF54-771FF5A50A42}" dt="2025-04-16T14:52:32.317" v="255" actId="26606"/>
          <ac:spMkLst>
            <pc:docMk/>
            <pc:sldMk cId="3268157710" sldId="269"/>
            <ac:spMk id="12" creationId="{90A7EAB6-59D3-4325-8DE6-E0CA4009CE53}"/>
          </ac:spMkLst>
        </pc:spChg>
        <pc:spChg chg="add del">
          <ac:chgData name="Deekshith Kumar" userId="3bbc40c5f2826ed9" providerId="LiveId" clId="{2A1B2C24-9C52-48B0-AF54-771FF5A50A42}" dt="2025-04-16T14:52:32.317" v="255" actId="26606"/>
          <ac:spMkLst>
            <pc:docMk/>
            <pc:sldMk cId="3268157710" sldId="269"/>
            <ac:spMk id="13" creationId="{AB8C311F-7253-4AED-9701-7FC0708C41C7}"/>
          </ac:spMkLst>
        </pc:spChg>
        <pc:spChg chg="add del">
          <ac:chgData name="Deekshith Kumar" userId="3bbc40c5f2826ed9" providerId="LiveId" clId="{2A1B2C24-9C52-48B0-AF54-771FF5A50A42}" dt="2025-04-16T14:52:32.317" v="255" actId="26606"/>
          <ac:spMkLst>
            <pc:docMk/>
            <pc:sldMk cId="3268157710" sldId="269"/>
            <ac:spMk id="14" creationId="{A8D57A06-A426-446D-B02C-A2DC6B62E45E}"/>
          </ac:spMkLst>
        </pc:spChg>
        <pc:spChg chg="add del">
          <ac:chgData name="Deekshith Kumar" userId="3bbc40c5f2826ed9" providerId="LiveId" clId="{2A1B2C24-9C52-48B0-AF54-771FF5A50A42}" dt="2025-04-16T14:52:32.317" v="255" actId="26606"/>
          <ac:spMkLst>
            <pc:docMk/>
            <pc:sldMk cId="3268157710" sldId="269"/>
            <ac:spMk id="15" creationId="{FD073016-B734-483B-8953-5BADEE145112}"/>
          </ac:spMkLst>
        </pc:spChg>
        <pc:spChg chg="add del">
          <ac:chgData name="Deekshith Kumar" userId="3bbc40c5f2826ed9" providerId="LiveId" clId="{2A1B2C24-9C52-48B0-AF54-771FF5A50A42}" dt="2025-04-16T14:52:39.977" v="257" actId="26606"/>
          <ac:spMkLst>
            <pc:docMk/>
            <pc:sldMk cId="3268157710" sldId="269"/>
            <ac:spMk id="17" creationId="{2D2B266D-3625-4584-A5C3-7D3F672CFF30}"/>
          </ac:spMkLst>
        </pc:spChg>
        <pc:spChg chg="add del">
          <ac:chgData name="Deekshith Kumar" userId="3bbc40c5f2826ed9" providerId="LiveId" clId="{2A1B2C24-9C52-48B0-AF54-771FF5A50A42}" dt="2025-04-16T14:52:39.977" v="257" actId="26606"/>
          <ac:spMkLst>
            <pc:docMk/>
            <pc:sldMk cId="3268157710" sldId="269"/>
            <ac:spMk id="18" creationId="{A5D2A5D1-BA0D-47D3-B051-DA7743C46E28}"/>
          </ac:spMkLst>
        </pc:spChg>
        <pc:spChg chg="add">
          <ac:chgData name="Deekshith Kumar" userId="3bbc40c5f2826ed9" providerId="LiveId" clId="{2A1B2C24-9C52-48B0-AF54-771FF5A50A42}" dt="2025-04-16T14:52:39.986" v="258" actId="26606"/>
          <ac:spMkLst>
            <pc:docMk/>
            <pc:sldMk cId="3268157710" sldId="269"/>
            <ac:spMk id="20" creationId="{16B067B1-F4E5-4FDF-813D-C9E872E80075}"/>
          </ac:spMkLst>
        </pc:spChg>
        <pc:picChg chg="add mod">
          <ac:chgData name="Deekshith Kumar" userId="3bbc40c5f2826ed9" providerId="LiveId" clId="{2A1B2C24-9C52-48B0-AF54-771FF5A50A42}" dt="2025-04-16T14:52:52.436" v="259" actId="27614"/>
          <ac:picMkLst>
            <pc:docMk/>
            <pc:sldMk cId="3268157710" sldId="269"/>
            <ac:picMk id="3" creationId="{C2838F10-6BB9-7138-3E45-AF45B4F9229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A521D-81FC-425F-8C43-F7195EF02125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B039B-E1BD-423B-BF1E-E84215A50E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050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B039B-E1BD-423B-BF1E-E84215A50E23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75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85DF5-986F-3607-C5F9-763454269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4973F-F0B3-3D9F-75BE-626DFF6FC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50D99-95C1-DD9C-C4E7-8C14B8F3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95B3-549E-4355-8A51-8747A2027B8C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803E9-380D-707C-6503-05676B890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4DF8F-6F86-70D4-2B96-8030B7E40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9ACB-15E9-4123-8C4C-5A80C4B9B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322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2649-6AF0-0D35-963C-EF9186987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9AE090-76DE-6863-48EF-66268EB93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7BA41-B5AC-2087-51A3-FDA1A780A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95B3-549E-4355-8A51-8747A2027B8C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29544-2927-A469-564E-476852A7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79CB7-58F0-0420-D4CA-8A3105909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9ACB-15E9-4123-8C4C-5A80C4B9B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57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DB10B-52A9-0C75-AA1C-296C6614DD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82C03-7EA2-E4B4-280A-CFA6AC1B0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878E2-4BA3-5ED3-CC91-8818285BD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95B3-549E-4355-8A51-8747A2027B8C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7CFC3-17A7-93DF-A932-4615EEB9D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15B8C-D668-EE76-55BF-C1F81B35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9ACB-15E9-4123-8C4C-5A80C4B9B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797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B529-23E8-82A8-4E81-501B8206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A106F-2316-133F-11B8-D9E96ECC0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759E2-9F26-FB0C-2C79-63F165758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95B3-549E-4355-8A51-8747A2027B8C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32D2A-1D9B-690F-8EBA-57DD38C60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A48A7-BC2C-075B-F502-A5DF46805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9ACB-15E9-4123-8C4C-5A80C4B9B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536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766C-8568-0D05-72B7-631D320C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A1F40-1E90-B679-BE05-441F178AF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01380-2735-F98C-C82C-C9D9C2EB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95B3-549E-4355-8A51-8747A2027B8C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0182F-59EF-8EEE-93A9-C0A593E0C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5CC49-D270-8670-D1A9-D1CAF1A9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9ACB-15E9-4123-8C4C-5A80C4B9B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18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5262-CEE7-331D-9267-A578FF55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250D5-2557-FB02-2CB0-E11646C12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15681C-469D-75D1-93ED-4C30E5EA1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E78BC-B33B-CEB1-B153-B518F4906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95B3-549E-4355-8A51-8747A2027B8C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65F53-1629-EB60-7DD8-EC3E89A78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B49B0-140F-2CCC-6F85-7B430381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9ACB-15E9-4123-8C4C-5A80C4B9B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958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88361-0B21-50AD-D728-74DDE5CE1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EDF08-89C7-777B-A483-43B43CDA3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B40F2-8045-E7FB-D2F8-8199F37F1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149ABE-8FD2-33B1-2A64-B7B8E2A86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9A66A3-F0CD-FAEB-E6AC-990B5FA51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91BFBA-7A2A-A295-F02B-DA357A0F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95B3-549E-4355-8A51-8747A2027B8C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417D78-CB2B-C045-9FE6-93BDA12A3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B7A49B-4C08-5A65-FF1D-A51909D2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9ACB-15E9-4123-8C4C-5A80C4B9B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03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C69C9-2FF4-D7A5-B638-AC402275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C6D080-44AB-0249-ABCA-312AE8732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95B3-549E-4355-8A51-8747A2027B8C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8B44F-2A3E-60C2-C24C-872C54A7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E4BB1-5AF1-C900-D6B6-A3AAD5A6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9ACB-15E9-4123-8C4C-5A80C4B9B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795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457B1-1B4A-4BAB-9AE9-738790BFD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95B3-549E-4355-8A51-8747A2027B8C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394D1-1E24-F3C0-6C9F-7C148EFC8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41A34-37AA-FC5C-F213-B234F26A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9ACB-15E9-4123-8C4C-5A80C4B9B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80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3368B-22FA-16B2-B63F-F7516795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D94FF-EF57-6160-40D2-C083FD1C2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47E3B-86AE-C8AF-E6F2-84B1662D7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E5B6D-435B-D803-669F-2A8829965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95B3-549E-4355-8A51-8747A2027B8C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226E3-9992-A3BA-D7B7-7A98535A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CEAAC-9448-CFCD-BE39-E017EB13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9ACB-15E9-4123-8C4C-5A80C4B9B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09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30AA-5D70-1848-6C7F-2DA9253A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386893-949F-E57F-9AB0-0730B73F5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6604C-BCCE-8610-83E8-3A6D463C9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41498-B4FF-3F9F-F4E2-7D6C8363D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95B3-549E-4355-8A51-8747A2027B8C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ACB5B-C511-D6BF-EFB2-2D109387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1FD0E-FDD2-B372-166F-A5D2D1202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9ACB-15E9-4123-8C4C-5A80C4B9B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925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411010-43E9-BF73-49AD-A5E4907A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7DA21-FFB4-9C41-28AB-DE22C0CA5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17CA7-BA28-6679-4FF8-25EC1C096B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DF95B3-549E-4355-8A51-8747A2027B8C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0CE79-726D-F7AC-4DB7-C7DD505BD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41A0D-33B3-D855-0E6C-E0CA5527E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2D9ACB-15E9-4123-8C4C-5A80C4B9B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45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enu of food on a table&#10;&#10;AI-generated content may be incorrect.">
            <a:extLst>
              <a:ext uri="{FF2B5EF4-FFF2-40B4-BE49-F238E27FC236}">
                <a16:creationId xmlns:a16="http://schemas.microsoft.com/office/drawing/2014/main" id="{0390BBE1-AA4D-3E01-2010-0899FD033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5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16A55-5623-B313-4C77-D7723C618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477" y="228600"/>
            <a:ext cx="517284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92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B22B77-DE53-9295-D30F-5B52D8C5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122" y="228600"/>
            <a:ext cx="630955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77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CF474CE9-1078-87CE-7B8C-09324CD35C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" r="-2" b="-2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6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zza in a box">
            <a:extLst>
              <a:ext uri="{FF2B5EF4-FFF2-40B4-BE49-F238E27FC236}">
                <a16:creationId xmlns:a16="http://schemas.microsoft.com/office/drawing/2014/main" id="{F7A74411-C301-3078-B27F-EEB7CCF9B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" y="0"/>
            <a:ext cx="12091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53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3C628-A5EA-B43F-3571-CBE9E161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14" y="457200"/>
            <a:ext cx="1061357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7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AE64D-B6ED-6876-4138-D06985D6F4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69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5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llage of food on a plate&#10;&#10;AI-generated content may be incorrect.">
            <a:extLst>
              <a:ext uri="{FF2B5EF4-FFF2-40B4-BE49-F238E27FC236}">
                <a16:creationId xmlns:a16="http://schemas.microsoft.com/office/drawing/2014/main" id="{C2838F10-6BB9-7138-3E45-AF45B4F922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51" r="1" b="1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57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shot of a recipe&#10;&#10;AI-generated content may be incorrect.">
            <a:extLst>
              <a:ext uri="{FF2B5EF4-FFF2-40B4-BE49-F238E27FC236}">
                <a16:creationId xmlns:a16="http://schemas.microsoft.com/office/drawing/2014/main" id="{C008BEA2-C59A-FBF9-F1FC-AD024DF926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80" r="1" b="1"/>
          <a:stretch/>
        </p:blipFill>
        <p:spPr>
          <a:xfrm>
            <a:off x="352751" y="302429"/>
            <a:ext cx="11550506" cy="605392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598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BD7F093D-6C8B-5C60-8580-1DEE8E08CE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9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09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F96EC-52E0-7FE5-36B9-45F9BDC702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5" r="1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35892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424D80-7670-8B70-1B42-D15BA562BB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634"/>
          <a:stretch/>
        </p:blipFill>
        <p:spPr>
          <a:xfrm>
            <a:off x="1565809" y="228600"/>
            <a:ext cx="898418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28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</Words>
  <Application>Microsoft Office PowerPoint</Application>
  <PresentationFormat>Widescreen</PresentationFormat>
  <Paragraphs>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Deekshith Kumar</dc:creator>
  <cp:lastModifiedBy>Deekshith Kumar</cp:lastModifiedBy>
  <cp:revision>1</cp:revision>
  <dcterms:created xsi:type="dcterms:W3CDTF">2025-04-15T13:44:19Z</dcterms:created>
  <dcterms:modified xsi:type="dcterms:W3CDTF">2025-04-16T14:53:22Z</dcterms:modified>
</cp:coreProperties>
</file>